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9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9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1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4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4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F9C14-E86E-4431-BFEE-952BBADB3367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0947-9EFC-4A60-9B74-324E7D75F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2312" y="1712423"/>
            <a:ext cx="9144000" cy="4289366"/>
          </a:xfrm>
        </p:spPr>
        <p:txBody>
          <a:bodyPr>
            <a:normAutofit/>
          </a:bodyPr>
          <a:lstStyle/>
          <a:p>
            <a:r>
              <a:rPr lang="ru-RU" cap="all" dirty="0" smtClean="0"/>
              <a:t>ЎЗБЕКИСТОН РЕСПУБЛИКАСИНИНГ</a:t>
            </a:r>
            <a:br>
              <a:rPr lang="ru-RU" cap="all" dirty="0" smtClean="0"/>
            </a:br>
            <a:r>
              <a:rPr lang="ru-RU" b="1" cap="all" dirty="0" smtClean="0"/>
              <a:t>КОРРУПЦИЯГА ҚАРШИ КУРАШИШ ТЎҒРИСИДА </a:t>
            </a:r>
            <a:r>
              <a:rPr lang="ru-RU" cap="all" dirty="0" smtClean="0"/>
              <a:t>ҚОНУНИ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4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Коррупцияга </a:t>
            </a:r>
            <a:r>
              <a:rPr lang="ru-RU" b="1" dirty="0" err="1"/>
              <a:t>қарши</a:t>
            </a:r>
            <a:r>
              <a:rPr lang="ru-RU" b="1" dirty="0"/>
              <a:t> </a:t>
            </a:r>
            <a:r>
              <a:rPr lang="ru-RU" b="1" dirty="0" err="1"/>
              <a:t>курашиш</a:t>
            </a:r>
            <a:r>
              <a:rPr lang="ru-RU" b="1" dirty="0"/>
              <a:t> </a:t>
            </a:r>
            <a:r>
              <a:rPr lang="ru-RU" b="1" dirty="0" err="1"/>
              <a:t>соҳасида</a:t>
            </a:r>
            <a:r>
              <a:rPr lang="ru-RU" b="1" dirty="0"/>
              <a:t> </a:t>
            </a:r>
            <a:r>
              <a:rPr lang="ru-RU" b="1" dirty="0" err="1"/>
              <a:t>ҳуқуқий</a:t>
            </a:r>
            <a:r>
              <a:rPr lang="ru-RU" b="1" dirty="0"/>
              <a:t> </a:t>
            </a:r>
            <a:r>
              <a:rPr lang="ru-RU" b="1" dirty="0" err="1"/>
              <a:t>онг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ҳуқуқий</a:t>
            </a:r>
            <a:r>
              <a:rPr lang="ru-RU" b="1" dirty="0"/>
              <a:t> </a:t>
            </a:r>
            <a:r>
              <a:rPr lang="ru-RU" b="1" dirty="0" err="1"/>
              <a:t>маданиятни</a:t>
            </a:r>
            <a:r>
              <a:rPr lang="ru-RU" b="1" dirty="0"/>
              <a:t> </a:t>
            </a:r>
            <a:r>
              <a:rPr lang="ru-RU" b="1" dirty="0" err="1"/>
              <a:t>юксалтириш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Аҳолининг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онги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маданиятини</a:t>
            </a:r>
            <a:r>
              <a:rPr lang="ru-RU" dirty="0"/>
              <a:t> </a:t>
            </a:r>
            <a:r>
              <a:rPr lang="ru-RU" dirty="0" err="1"/>
              <a:t>юксалтириш</a:t>
            </a:r>
            <a:r>
              <a:rPr lang="ru-RU" dirty="0"/>
              <a:t>, </a:t>
            </a:r>
            <a:r>
              <a:rPr lang="ru-RU" dirty="0" err="1"/>
              <a:t>жамиятда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муросасиз</a:t>
            </a:r>
            <a:r>
              <a:rPr lang="ru-RU" dirty="0"/>
              <a:t> </a:t>
            </a:r>
            <a:r>
              <a:rPr lang="ru-RU" dirty="0" err="1"/>
              <a:t>муносабатни</a:t>
            </a:r>
            <a:r>
              <a:rPr lang="ru-RU" dirty="0"/>
              <a:t> </a:t>
            </a:r>
            <a:r>
              <a:rPr lang="ru-RU" dirty="0" err="1"/>
              <a:t>шакллантириш</a:t>
            </a:r>
            <a:endParaRPr lang="ru-RU" dirty="0"/>
          </a:p>
          <a:p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ташкилотлар</a:t>
            </a:r>
            <a:r>
              <a:rPr lang="ru-RU" dirty="0"/>
              <a:t> </a:t>
            </a:r>
            <a:r>
              <a:rPr lang="ru-RU" dirty="0" err="1"/>
              <a:t>ходимларининг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саводхонлигини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endParaRPr lang="ru-RU" dirty="0"/>
          </a:p>
          <a:p>
            <a:r>
              <a:rPr lang="ru-RU" dirty="0" err="1" smtClean="0"/>
              <a:t>Таълим</a:t>
            </a:r>
            <a:r>
              <a:rPr lang="ru-RU" dirty="0" smtClean="0"/>
              <a:t> </a:t>
            </a:r>
            <a:r>
              <a:rPr lang="ru-RU" dirty="0" err="1"/>
              <a:t>муассасаларида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таълим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 smtClean="0"/>
              <a:t>тарбия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0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Коррупциянинг</a:t>
            </a:r>
            <a:r>
              <a:rPr lang="ru-RU" b="1" dirty="0"/>
              <a:t> </a:t>
            </a:r>
            <a:r>
              <a:rPr lang="ru-RU" b="1" dirty="0" err="1"/>
              <a:t>олдини</a:t>
            </a:r>
            <a:r>
              <a:rPr lang="ru-RU" b="1" dirty="0"/>
              <a:t> </a:t>
            </a:r>
            <a:r>
              <a:rPr lang="ru-RU" b="1" dirty="0" err="1"/>
              <a:t>олишга</a:t>
            </a:r>
            <a:r>
              <a:rPr lang="ru-RU" b="1" dirty="0"/>
              <a:t> </a:t>
            </a:r>
            <a:r>
              <a:rPr lang="ru-RU" b="1" dirty="0" err="1"/>
              <a:t>доир</a:t>
            </a:r>
            <a:r>
              <a:rPr lang="ru-RU" b="1" dirty="0"/>
              <a:t> </a:t>
            </a:r>
            <a:r>
              <a:rPr lang="ru-RU" b="1" dirty="0" err="1"/>
              <a:t>чора-тадбирлар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бошқаруви</a:t>
            </a:r>
            <a:r>
              <a:rPr lang="ru-RU" dirty="0" smtClean="0"/>
              <a:t> </a:t>
            </a:r>
            <a:r>
              <a:rPr lang="ru-RU" dirty="0" err="1" smtClean="0"/>
              <a:t>соҳасида</a:t>
            </a:r>
            <a:r>
              <a:rPr lang="ru-RU" dirty="0" smtClean="0"/>
              <a:t> </a:t>
            </a:r>
            <a:r>
              <a:rPr lang="ru-RU" dirty="0" err="1" smtClean="0"/>
              <a:t>коррупциянинг</a:t>
            </a:r>
            <a:r>
              <a:rPr lang="ru-RU" dirty="0" smtClean="0"/>
              <a:t> </a:t>
            </a:r>
            <a:r>
              <a:rPr lang="ru-RU" dirty="0" err="1" smtClean="0"/>
              <a:t>олдини</a:t>
            </a:r>
            <a:r>
              <a:rPr lang="ru-RU" dirty="0" smtClean="0"/>
              <a:t> </a:t>
            </a:r>
            <a:r>
              <a:rPr lang="ru-RU" dirty="0" err="1" smtClean="0"/>
              <a:t>олишга</a:t>
            </a:r>
            <a:r>
              <a:rPr lang="ru-RU" dirty="0" smtClean="0"/>
              <a:t> </a:t>
            </a:r>
            <a:r>
              <a:rPr lang="ru-RU" dirty="0" err="1" smtClean="0"/>
              <a:t>доир</a:t>
            </a:r>
            <a:r>
              <a:rPr lang="ru-RU" dirty="0" smtClean="0"/>
              <a:t> </a:t>
            </a:r>
            <a:r>
              <a:rPr lang="ru-RU" dirty="0" err="1" smtClean="0"/>
              <a:t>чора-тадбирлар</a:t>
            </a:r>
            <a:endParaRPr lang="ru-RU" dirty="0" smtClean="0"/>
          </a:p>
          <a:p>
            <a:r>
              <a:rPr lang="ru-RU" dirty="0" err="1" smtClean="0"/>
              <a:t>Ижтимоий-иқтисодий</a:t>
            </a:r>
            <a:r>
              <a:rPr lang="ru-RU" dirty="0" smtClean="0"/>
              <a:t> </a:t>
            </a:r>
            <a:r>
              <a:rPr lang="ru-RU" dirty="0" err="1" smtClean="0"/>
              <a:t>ривожланиш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тадбиркорлик</a:t>
            </a:r>
            <a:r>
              <a:rPr lang="ru-RU" dirty="0" smtClean="0"/>
              <a:t> </a:t>
            </a:r>
            <a:r>
              <a:rPr lang="ru-RU" dirty="0" err="1" smtClean="0"/>
              <a:t>соҳасида</a:t>
            </a:r>
            <a:r>
              <a:rPr lang="ru-RU" dirty="0" smtClean="0"/>
              <a:t> </a:t>
            </a:r>
            <a:r>
              <a:rPr lang="ru-RU" dirty="0" err="1" smtClean="0"/>
              <a:t>коррупциянинг</a:t>
            </a:r>
            <a:r>
              <a:rPr lang="ru-RU" dirty="0" smtClean="0"/>
              <a:t> </a:t>
            </a:r>
            <a:r>
              <a:rPr lang="ru-RU" dirty="0" err="1" smtClean="0"/>
              <a:t>олдини</a:t>
            </a:r>
            <a:r>
              <a:rPr lang="ru-RU" dirty="0" smtClean="0"/>
              <a:t> </a:t>
            </a:r>
            <a:r>
              <a:rPr lang="ru-RU" dirty="0" err="1" smtClean="0"/>
              <a:t>олишга</a:t>
            </a:r>
            <a:r>
              <a:rPr lang="ru-RU" dirty="0" smtClean="0"/>
              <a:t> </a:t>
            </a:r>
            <a:r>
              <a:rPr lang="ru-RU" dirty="0" err="1" smtClean="0"/>
              <a:t>доир</a:t>
            </a:r>
            <a:r>
              <a:rPr lang="ru-RU" dirty="0" smtClean="0"/>
              <a:t> </a:t>
            </a:r>
            <a:r>
              <a:rPr lang="ru-RU" dirty="0" err="1" smtClean="0"/>
              <a:t>чора-тадбирлар</a:t>
            </a:r>
            <a:endParaRPr lang="ru-RU" dirty="0" smtClean="0"/>
          </a:p>
          <a:p>
            <a:r>
              <a:rPr lang="ru-RU" dirty="0" err="1"/>
              <a:t>Манфаатлар</a:t>
            </a:r>
            <a:r>
              <a:rPr lang="ru-RU" dirty="0"/>
              <a:t> </a:t>
            </a:r>
            <a:r>
              <a:rPr lang="ru-RU" dirty="0" err="1"/>
              <a:t>тўқнашувининг</a:t>
            </a:r>
            <a:r>
              <a:rPr lang="ru-RU" dirty="0"/>
              <a:t> </a:t>
            </a:r>
            <a:r>
              <a:rPr lang="ru-RU" dirty="0" err="1"/>
              <a:t>олдини</a:t>
            </a:r>
            <a:r>
              <a:rPr lang="ru-RU" dirty="0"/>
              <a:t> </a:t>
            </a:r>
            <a:r>
              <a:rPr lang="ru-RU" dirty="0" err="1"/>
              <a:t>олиш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уни</a:t>
            </a:r>
            <a:r>
              <a:rPr lang="ru-RU" dirty="0"/>
              <a:t> </a:t>
            </a:r>
            <a:r>
              <a:rPr lang="ru-RU" dirty="0" err="1"/>
              <a:t>бартараф</a:t>
            </a:r>
            <a:r>
              <a:rPr lang="ru-RU" dirty="0"/>
              <a:t> </a:t>
            </a:r>
            <a:r>
              <a:rPr lang="ru-RU" dirty="0" err="1"/>
              <a:t>этишга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 smtClean="0"/>
              <a:t>чора-тадбирлар</a:t>
            </a:r>
            <a:endParaRPr lang="ru-RU" dirty="0" smtClean="0"/>
          </a:p>
          <a:p>
            <a:r>
              <a:rPr lang="ru-RU" dirty="0" err="1"/>
              <a:t>Маъмурий</a:t>
            </a:r>
            <a:r>
              <a:rPr lang="ru-RU" dirty="0"/>
              <a:t> </a:t>
            </a:r>
            <a:r>
              <a:rPr lang="ru-RU" dirty="0" err="1"/>
              <a:t>тартиб-таомиллар</a:t>
            </a:r>
            <a:r>
              <a:rPr lang="ru-RU" dirty="0"/>
              <a:t> </a:t>
            </a:r>
            <a:r>
              <a:rPr lang="ru-RU" dirty="0" err="1"/>
              <a:t>соҳасида</a:t>
            </a:r>
            <a:r>
              <a:rPr lang="ru-RU" dirty="0"/>
              <a:t> </a:t>
            </a:r>
            <a:r>
              <a:rPr lang="ru-RU" dirty="0" err="1"/>
              <a:t>коррупциянинг</a:t>
            </a:r>
            <a:r>
              <a:rPr lang="ru-RU" dirty="0"/>
              <a:t> </a:t>
            </a:r>
            <a:r>
              <a:rPr lang="ru-RU" dirty="0" err="1"/>
              <a:t>олдини</a:t>
            </a:r>
            <a:r>
              <a:rPr lang="ru-RU" dirty="0"/>
              <a:t> </a:t>
            </a:r>
            <a:r>
              <a:rPr lang="ru-RU" dirty="0" err="1"/>
              <a:t>олишга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 smtClean="0"/>
              <a:t>чора-тадбирлар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харидларини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соҳасида</a:t>
            </a:r>
            <a:r>
              <a:rPr lang="ru-RU" dirty="0"/>
              <a:t> </a:t>
            </a:r>
            <a:r>
              <a:rPr lang="ru-RU" dirty="0" err="1"/>
              <a:t>коррупциянинг</a:t>
            </a:r>
            <a:r>
              <a:rPr lang="ru-RU" dirty="0"/>
              <a:t> </a:t>
            </a:r>
            <a:r>
              <a:rPr lang="ru-RU" dirty="0" err="1"/>
              <a:t>олдини</a:t>
            </a:r>
            <a:r>
              <a:rPr lang="ru-RU" dirty="0"/>
              <a:t> </a:t>
            </a:r>
            <a:r>
              <a:rPr lang="ru-RU" dirty="0" err="1"/>
              <a:t>олишга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 smtClean="0"/>
              <a:t>чора-тадбирлар</a:t>
            </a:r>
            <a:endParaRPr lang="ru-RU" dirty="0" smtClean="0"/>
          </a:p>
          <a:p>
            <a:r>
              <a:rPr lang="ru-RU" dirty="0"/>
              <a:t>Норматив-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ҳужжатларнинг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улар </a:t>
            </a:r>
            <a:r>
              <a:rPr lang="ru-RU" dirty="0" err="1"/>
              <a:t>лойиҳаларининг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экспертизаси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3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Коррупцияга </a:t>
            </a:r>
            <a:r>
              <a:rPr lang="ru-RU" sz="3100" b="1" dirty="0" err="1" smtClean="0"/>
              <a:t>оид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ҳуқуқбузарликларни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ўз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вақтида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аниқлаш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уларга</a:t>
            </a:r>
            <a:r>
              <a:rPr lang="ru-RU" sz="3100" b="1" dirty="0" smtClean="0"/>
              <a:t> чек </a:t>
            </a:r>
            <a:r>
              <a:rPr lang="ru-RU" sz="3100" b="1" dirty="0" err="1" smtClean="0"/>
              <a:t>қўйишга</a:t>
            </a:r>
            <a:r>
              <a:rPr lang="ru-RU" sz="3100" b="1" dirty="0" smtClean="0"/>
              <a:t>, </a:t>
            </a:r>
            <a:r>
              <a:rPr lang="ru-RU" sz="3100" b="1" dirty="0" err="1" smtClean="0"/>
              <a:t>коррупцияга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оид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ҳуқуқбузарликларни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содир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этганлик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учун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жавобгарликнинг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муқаррарлиги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принципини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таъминлашга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доир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чора-тадбирлар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ҳуқуқбузарликларни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вақтида</a:t>
            </a:r>
            <a:r>
              <a:rPr lang="ru-RU" dirty="0"/>
              <a:t> </a:t>
            </a:r>
            <a:r>
              <a:rPr lang="ru-RU" dirty="0" err="1"/>
              <a:t>аниқлаш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уларга</a:t>
            </a:r>
            <a:r>
              <a:rPr lang="ru-RU" dirty="0"/>
              <a:t> чек </a:t>
            </a:r>
            <a:r>
              <a:rPr lang="ru-RU" dirty="0" err="1"/>
              <a:t>қўйишга</a:t>
            </a:r>
            <a:r>
              <a:rPr lang="ru-RU" dirty="0"/>
              <a:t>,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ҳуқуқбузарликларни</a:t>
            </a:r>
            <a:r>
              <a:rPr lang="ru-RU" dirty="0"/>
              <a:t> </a:t>
            </a:r>
            <a:r>
              <a:rPr lang="ru-RU" dirty="0" err="1"/>
              <a:t>содир</a:t>
            </a:r>
            <a:r>
              <a:rPr lang="ru-RU" dirty="0"/>
              <a:t> </a:t>
            </a:r>
            <a:r>
              <a:rPr lang="ru-RU" dirty="0" err="1"/>
              <a:t>этганлик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жавобгарликнинг</a:t>
            </a:r>
            <a:r>
              <a:rPr lang="ru-RU" dirty="0"/>
              <a:t> </a:t>
            </a:r>
            <a:r>
              <a:rPr lang="ru-RU" dirty="0" err="1"/>
              <a:t>муқаррарлиги</a:t>
            </a:r>
            <a:r>
              <a:rPr lang="ru-RU" dirty="0"/>
              <a:t> </a:t>
            </a:r>
            <a:r>
              <a:rPr lang="ru-RU" dirty="0" err="1"/>
              <a:t>принципини</a:t>
            </a:r>
            <a:r>
              <a:rPr lang="ru-RU" dirty="0"/>
              <a:t> </a:t>
            </a:r>
            <a:r>
              <a:rPr lang="ru-RU" dirty="0" err="1"/>
              <a:t>таъминлашга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чора-тадбирлар</a:t>
            </a:r>
            <a:r>
              <a:rPr lang="ru-RU" dirty="0"/>
              <a:t> </a:t>
            </a:r>
            <a:r>
              <a:rPr lang="ru-RU" dirty="0" err="1"/>
              <a:t>қуйидагилардан</a:t>
            </a:r>
            <a:r>
              <a:rPr lang="ru-RU" dirty="0"/>
              <a:t> </a:t>
            </a:r>
            <a:r>
              <a:rPr lang="ru-RU" dirty="0" err="1"/>
              <a:t>иборат</a:t>
            </a:r>
            <a:r>
              <a:rPr lang="ru-RU" dirty="0"/>
              <a:t>: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фаолиятни</a:t>
            </a:r>
            <a:r>
              <a:rPr lang="ru-RU" dirty="0"/>
              <a:t> </a:t>
            </a:r>
            <a:r>
              <a:rPr lang="ru-RU" dirty="0" err="1"/>
              <a:t>бевосита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оширувчи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органларининг</a:t>
            </a:r>
            <a:r>
              <a:rPr lang="ru-RU" dirty="0"/>
              <a:t> </a:t>
            </a:r>
            <a:r>
              <a:rPr lang="ru-RU" dirty="0" err="1"/>
              <a:t>коррупциянинг</a:t>
            </a:r>
            <a:r>
              <a:rPr lang="ru-RU" dirty="0"/>
              <a:t> </a:t>
            </a:r>
            <a:r>
              <a:rPr lang="ru-RU" dirty="0" err="1"/>
              <a:t>ҳолатини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тенденцияларини</a:t>
            </a:r>
            <a:r>
              <a:rPr lang="ru-RU" dirty="0"/>
              <a:t> </a:t>
            </a:r>
            <a:r>
              <a:rPr lang="ru-RU" dirty="0" err="1"/>
              <a:t>тизимли</a:t>
            </a:r>
            <a:r>
              <a:rPr lang="ru-RU" dirty="0"/>
              <a:t> </a:t>
            </a:r>
            <a:r>
              <a:rPr lang="ru-RU" dirty="0" err="1"/>
              <a:t>таҳлил</a:t>
            </a:r>
            <a:r>
              <a:rPr lang="ru-RU" dirty="0"/>
              <a:t> </a:t>
            </a:r>
            <a:r>
              <a:rPr lang="ru-RU" dirty="0" err="1"/>
              <a:t>қилишга</a:t>
            </a:r>
            <a:r>
              <a:rPr lang="ru-RU" dirty="0"/>
              <a:t> </a:t>
            </a:r>
            <a:r>
              <a:rPr lang="ru-RU" dirty="0" err="1"/>
              <a:t>асосланган</a:t>
            </a:r>
            <a:r>
              <a:rPr lang="ru-RU" dirty="0"/>
              <a:t> </a:t>
            </a:r>
            <a:r>
              <a:rPr lang="ru-RU" dirty="0" err="1"/>
              <a:t>самарали</a:t>
            </a:r>
            <a:r>
              <a:rPr lang="ru-RU" dirty="0"/>
              <a:t> </a:t>
            </a:r>
            <a:r>
              <a:rPr lang="ru-RU" dirty="0" err="1"/>
              <a:t>ишини</a:t>
            </a:r>
            <a:r>
              <a:rPr lang="ru-RU" dirty="0"/>
              <a:t> </a:t>
            </a:r>
            <a:r>
              <a:rPr lang="ru-RU" dirty="0" err="1"/>
              <a:t>ташкил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,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фаолиятида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ҳуқуқбузарликларга</a:t>
            </a:r>
            <a:r>
              <a:rPr lang="ru-RU" dirty="0"/>
              <a:t> </a:t>
            </a:r>
            <a:r>
              <a:rPr lang="ru-RU" dirty="0" err="1"/>
              <a:t>йўл</a:t>
            </a:r>
            <a:r>
              <a:rPr lang="ru-RU" dirty="0"/>
              <a:t> </a:t>
            </a:r>
            <a:r>
              <a:rPr lang="ru-RU" dirty="0" err="1"/>
              <a:t>қўймаслик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курашнинг</a:t>
            </a:r>
            <a:r>
              <a:rPr lang="ru-RU" dirty="0"/>
              <a:t> </a:t>
            </a:r>
            <a:r>
              <a:rPr lang="ru-RU" dirty="0" err="1"/>
              <a:t>замонавий</a:t>
            </a:r>
            <a:r>
              <a:rPr lang="ru-RU" dirty="0"/>
              <a:t> </a:t>
            </a:r>
            <a:r>
              <a:rPr lang="ru-RU" dirty="0" err="1"/>
              <a:t>шакллари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усулларидан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, </a:t>
            </a:r>
            <a:r>
              <a:rPr lang="ru-RU" dirty="0" err="1"/>
              <a:t>ҳуқуқни</a:t>
            </a:r>
            <a:r>
              <a:rPr lang="ru-RU" dirty="0"/>
              <a:t> </a:t>
            </a:r>
            <a:r>
              <a:rPr lang="ru-RU" dirty="0" err="1"/>
              <a:t>муҳофаза</a:t>
            </a:r>
            <a:r>
              <a:rPr lang="ru-RU" dirty="0"/>
              <a:t> </a:t>
            </a:r>
            <a:r>
              <a:rPr lang="ru-RU" dirty="0" err="1"/>
              <a:t>қилувчи</a:t>
            </a:r>
            <a:r>
              <a:rPr lang="ru-RU" dirty="0"/>
              <a:t> </a:t>
            </a:r>
            <a:r>
              <a:rPr lang="ru-RU" dirty="0" err="1"/>
              <a:t>органларнинг</a:t>
            </a:r>
            <a:r>
              <a:rPr lang="ru-RU" dirty="0"/>
              <a:t> техник </a:t>
            </a:r>
            <a:r>
              <a:rPr lang="ru-RU" dirty="0" err="1"/>
              <a:t>таъминоти</a:t>
            </a:r>
            <a:r>
              <a:rPr lang="ru-RU" dirty="0"/>
              <a:t> </a:t>
            </a:r>
            <a:r>
              <a:rPr lang="ru-RU" dirty="0" err="1"/>
              <a:t>даражасини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,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ишига</a:t>
            </a:r>
            <a:r>
              <a:rPr lang="ru-RU" dirty="0"/>
              <a:t> </a:t>
            </a:r>
            <a:r>
              <a:rPr lang="ru-RU" dirty="0" err="1"/>
              <a:t>замонавий</a:t>
            </a:r>
            <a:r>
              <a:rPr lang="ru-RU" dirty="0"/>
              <a:t> </a:t>
            </a:r>
            <a:r>
              <a:rPr lang="ru-RU" dirty="0" err="1"/>
              <a:t>ахборот</a:t>
            </a:r>
            <a:r>
              <a:rPr lang="ru-RU" dirty="0"/>
              <a:t>-коммуникация </a:t>
            </a:r>
            <a:r>
              <a:rPr lang="ru-RU" dirty="0" err="1"/>
              <a:t>технологияларини</a:t>
            </a:r>
            <a:r>
              <a:rPr lang="ru-RU" dirty="0"/>
              <a:t> </a:t>
            </a:r>
            <a:r>
              <a:rPr lang="ru-RU" dirty="0" err="1"/>
              <a:t>жорий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судларнинг</a:t>
            </a:r>
            <a:r>
              <a:rPr lang="ru-RU" dirty="0"/>
              <a:t> </a:t>
            </a:r>
            <a:r>
              <a:rPr lang="ru-RU" dirty="0" err="1"/>
              <a:t>мустақиллиги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эркинлигини</a:t>
            </a:r>
            <a:r>
              <a:rPr lang="ru-RU" dirty="0"/>
              <a:t>, улар </a:t>
            </a:r>
            <a:r>
              <a:rPr lang="ru-RU" dirty="0" err="1"/>
              <a:t>фаолиятининг</a:t>
            </a:r>
            <a:r>
              <a:rPr lang="ru-RU" dirty="0"/>
              <a:t> </a:t>
            </a:r>
            <a:r>
              <a:rPr lang="ru-RU" dirty="0" err="1"/>
              <a:t>очиқлигини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фаолиятни</a:t>
            </a:r>
            <a:r>
              <a:rPr lang="ru-RU" dirty="0"/>
              <a:t> </a:t>
            </a:r>
            <a:r>
              <a:rPr lang="ru-RU" dirty="0" err="1"/>
              <a:t>бевосита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оширувчи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ўртасида</a:t>
            </a:r>
            <a:r>
              <a:rPr lang="ru-RU" dirty="0"/>
              <a:t> </a:t>
            </a:r>
            <a:r>
              <a:rPr lang="ru-RU" dirty="0" err="1"/>
              <a:t>мувофиқлаштиришни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ҳамкорликни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жисмоний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юридик</a:t>
            </a:r>
            <a:r>
              <a:rPr lang="ru-RU" dirty="0"/>
              <a:t> </a:t>
            </a:r>
            <a:r>
              <a:rPr lang="ru-RU" dirty="0" err="1"/>
              <a:t>шахсларнинг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</a:t>
            </a:r>
            <a:r>
              <a:rPr lang="ru-RU" dirty="0"/>
              <a:t> </a:t>
            </a:r>
            <a:r>
              <a:rPr lang="ru-RU" dirty="0" err="1"/>
              <a:t>фактларига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мурожаатлари</a:t>
            </a:r>
            <a:r>
              <a:rPr lang="ru-RU" dirty="0"/>
              <a:t> </a:t>
            </a:r>
            <a:r>
              <a:rPr lang="ru-RU" dirty="0" err="1"/>
              <a:t>тўлиқ</a:t>
            </a:r>
            <a:r>
              <a:rPr lang="ru-RU" dirty="0"/>
              <a:t>, </a:t>
            </a:r>
            <a:r>
              <a:rPr lang="ru-RU" dirty="0" err="1"/>
              <a:t>холисона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вақтида</a:t>
            </a:r>
            <a:r>
              <a:rPr lang="ru-RU" dirty="0"/>
              <a:t> </a:t>
            </a:r>
            <a:r>
              <a:rPr lang="ru-RU" dirty="0" err="1"/>
              <a:t>кўриб</a:t>
            </a:r>
            <a:r>
              <a:rPr lang="ru-RU" dirty="0"/>
              <a:t> </a:t>
            </a:r>
            <a:r>
              <a:rPr lang="ru-RU" dirty="0" err="1"/>
              <a:t>чиқилишини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</a:t>
            </a:r>
            <a:r>
              <a:rPr lang="ru-RU" dirty="0"/>
              <a:t> </a:t>
            </a:r>
            <a:r>
              <a:rPr lang="ru-RU" dirty="0" err="1"/>
              <a:t>тўғрисида</a:t>
            </a:r>
            <a:r>
              <a:rPr lang="ru-RU" dirty="0"/>
              <a:t> </a:t>
            </a:r>
            <a:r>
              <a:rPr lang="ru-RU" dirty="0" err="1"/>
              <a:t>ахборот</a:t>
            </a:r>
            <a:r>
              <a:rPr lang="ru-RU" dirty="0"/>
              <a:t> </a:t>
            </a:r>
            <a:r>
              <a:rPr lang="ru-RU" dirty="0" err="1"/>
              <a:t>берган</a:t>
            </a:r>
            <a:r>
              <a:rPr lang="ru-RU" dirty="0"/>
              <a:t> </a:t>
            </a:r>
            <a:r>
              <a:rPr lang="ru-RU" dirty="0" err="1"/>
              <a:t>шахсларнинг</a:t>
            </a:r>
            <a:r>
              <a:rPr lang="ru-RU" dirty="0"/>
              <a:t> </a:t>
            </a:r>
            <a:r>
              <a:rPr lang="ru-RU" dirty="0" err="1"/>
              <a:t>ҳимоя</a:t>
            </a:r>
            <a:r>
              <a:rPr lang="ru-RU" dirty="0"/>
              <a:t> </a:t>
            </a:r>
            <a:r>
              <a:rPr lang="ru-RU" dirty="0" err="1"/>
              <a:t>қилинишини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pPr>
              <a:spcBef>
                <a:spcPts val="300"/>
              </a:spcBef>
            </a:pP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курашнинг</a:t>
            </a:r>
            <a:r>
              <a:rPr lang="ru-RU" dirty="0"/>
              <a:t> </a:t>
            </a:r>
            <a:r>
              <a:rPr lang="ru-RU" dirty="0" err="1"/>
              <a:t>самарали</a:t>
            </a:r>
            <a:r>
              <a:rPr lang="ru-RU" dirty="0"/>
              <a:t> </a:t>
            </a:r>
            <a:r>
              <a:rPr lang="ru-RU" dirty="0" err="1"/>
              <a:t>жиноят-ҳуқуқий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жиноят-процессуал</a:t>
            </a:r>
            <a:r>
              <a:rPr lang="ru-RU" dirty="0"/>
              <a:t> </a:t>
            </a:r>
            <a:r>
              <a:rPr lang="ru-RU" dirty="0" err="1"/>
              <a:t>механизмларини</a:t>
            </a:r>
            <a:r>
              <a:rPr lang="ru-RU" dirty="0"/>
              <a:t> </a:t>
            </a:r>
            <a:r>
              <a:rPr lang="ru-RU" dirty="0" err="1"/>
              <a:t>яратиш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Давлат</a:t>
            </a:r>
            <a:r>
              <a:rPr lang="ru-RU" b="1" dirty="0" smtClean="0"/>
              <a:t> </a:t>
            </a:r>
            <a:r>
              <a:rPr lang="ru-RU" b="1" dirty="0" err="1" smtClean="0"/>
              <a:t>органлари</a:t>
            </a:r>
            <a:r>
              <a:rPr lang="ru-RU" b="1" dirty="0" smtClean="0"/>
              <a:t> </a:t>
            </a:r>
            <a:r>
              <a:rPr lang="ru-RU" b="1" dirty="0" err="1" smtClean="0"/>
              <a:t>ходимларининг</a:t>
            </a:r>
            <a:r>
              <a:rPr lang="ru-RU" b="1" dirty="0" smtClean="0"/>
              <a:t> </a:t>
            </a:r>
            <a:r>
              <a:rPr lang="ru-RU" b="1" dirty="0" err="1" smtClean="0"/>
              <a:t>коррупцияга</a:t>
            </a:r>
            <a:r>
              <a:rPr lang="ru-RU" b="1" dirty="0" smtClean="0"/>
              <a:t> </a:t>
            </a:r>
            <a:r>
              <a:rPr lang="ru-RU" b="1" dirty="0" err="1" smtClean="0"/>
              <a:t>оид</a:t>
            </a:r>
            <a:r>
              <a:rPr lang="ru-RU" b="1" dirty="0" smtClean="0"/>
              <a:t> </a:t>
            </a:r>
            <a:r>
              <a:rPr lang="ru-RU" b="1" dirty="0" err="1" smtClean="0"/>
              <a:t>ҳуқуқбузарликлар</a:t>
            </a:r>
            <a:r>
              <a:rPr lang="ru-RU" b="1" dirty="0" smtClean="0"/>
              <a:t> </a:t>
            </a:r>
            <a:r>
              <a:rPr lang="ru-RU" b="1" dirty="0" err="1" smtClean="0"/>
              <a:t>фактлари</a:t>
            </a:r>
            <a:r>
              <a:rPr lang="ru-RU" b="1" dirty="0" smtClean="0"/>
              <a:t> </a:t>
            </a:r>
            <a:r>
              <a:rPr lang="ru-RU" b="1" dirty="0" err="1" smtClean="0"/>
              <a:t>тўғрисида</a:t>
            </a:r>
            <a:r>
              <a:rPr lang="ru-RU" b="1" dirty="0" smtClean="0"/>
              <a:t> хабар </a:t>
            </a:r>
            <a:r>
              <a:rPr lang="ru-RU" b="1" dirty="0" err="1" smtClean="0"/>
              <a:t>қилиш</a:t>
            </a:r>
            <a:r>
              <a:rPr lang="ru-RU" b="1" dirty="0" smtClean="0"/>
              <a:t> </a:t>
            </a:r>
            <a:r>
              <a:rPr lang="ru-RU" b="1" dirty="0" err="1" smtClean="0"/>
              <a:t>мажбурияти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органларининг</a:t>
            </a:r>
            <a:r>
              <a:rPr lang="ru-RU" dirty="0" smtClean="0"/>
              <a:t> </a:t>
            </a:r>
            <a:r>
              <a:rPr lang="ru-RU" dirty="0" err="1" smtClean="0"/>
              <a:t>ходимлари</a:t>
            </a:r>
            <a:r>
              <a:rPr lang="ru-RU" dirty="0" smtClean="0"/>
              <a:t> </a:t>
            </a:r>
            <a:r>
              <a:rPr lang="ru-RU" dirty="0" err="1" smtClean="0"/>
              <a:t>уларни</a:t>
            </a:r>
            <a:r>
              <a:rPr lang="ru-RU" dirty="0" smtClean="0"/>
              <a:t> </a:t>
            </a:r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этишга</a:t>
            </a:r>
            <a:r>
              <a:rPr lang="ru-RU" dirty="0" smtClean="0"/>
              <a:t> </a:t>
            </a:r>
            <a:r>
              <a:rPr lang="ru-RU" dirty="0" err="1" smtClean="0"/>
              <a:t>кўндириш</a:t>
            </a:r>
            <a:r>
              <a:rPr lang="ru-RU" dirty="0" smtClean="0"/>
              <a:t> </a:t>
            </a:r>
            <a:r>
              <a:rPr lang="ru-RU" dirty="0" err="1" smtClean="0"/>
              <a:t>мақсадида</a:t>
            </a:r>
            <a:r>
              <a:rPr lang="ru-RU" dirty="0" smtClean="0"/>
              <a:t> </a:t>
            </a:r>
            <a:r>
              <a:rPr lang="ru-RU" dirty="0" err="1" smtClean="0"/>
              <a:t>бирор-бир</a:t>
            </a:r>
            <a:r>
              <a:rPr lang="ru-RU" dirty="0" smtClean="0"/>
              <a:t> </a:t>
            </a:r>
            <a:r>
              <a:rPr lang="ru-RU" dirty="0" err="1" smtClean="0"/>
              <a:t>шахс</a:t>
            </a:r>
            <a:r>
              <a:rPr lang="ru-RU" dirty="0" smtClean="0"/>
              <a:t> </a:t>
            </a:r>
            <a:r>
              <a:rPr lang="ru-RU" dirty="0" err="1" smtClean="0"/>
              <a:t>ўзларига</a:t>
            </a:r>
            <a:r>
              <a:rPr lang="ru-RU" dirty="0" smtClean="0"/>
              <a:t> </a:t>
            </a:r>
            <a:r>
              <a:rPr lang="ru-RU" dirty="0" err="1" smtClean="0"/>
              <a:t>мурожаат</a:t>
            </a:r>
            <a:r>
              <a:rPr lang="ru-RU" dirty="0" smtClean="0"/>
              <a:t> </a:t>
            </a:r>
            <a:r>
              <a:rPr lang="ru-RU" dirty="0" err="1" smtClean="0"/>
              <a:t>этганлигига</a:t>
            </a:r>
            <a:r>
              <a:rPr lang="ru-RU" dirty="0" smtClean="0"/>
              <a:t> </a:t>
            </a:r>
            <a:r>
              <a:rPr lang="ru-RU" dirty="0" err="1" smtClean="0"/>
              <a:t>доир</a:t>
            </a:r>
            <a:r>
              <a:rPr lang="ru-RU" dirty="0" smtClean="0"/>
              <a:t> </a:t>
            </a:r>
            <a:r>
              <a:rPr lang="ru-RU" dirty="0" err="1" smtClean="0"/>
              <a:t>барча</a:t>
            </a:r>
            <a:r>
              <a:rPr lang="ru-RU" dirty="0" smtClean="0"/>
              <a:t> </a:t>
            </a:r>
            <a:r>
              <a:rPr lang="ru-RU" dirty="0" err="1" smtClean="0"/>
              <a:t>ҳоллар</a:t>
            </a:r>
            <a:r>
              <a:rPr lang="ru-RU" dirty="0" smtClean="0"/>
              <a:t> </a:t>
            </a:r>
            <a:r>
              <a:rPr lang="ru-RU" dirty="0" err="1" smtClean="0"/>
              <a:t>тўғрисида</a:t>
            </a:r>
            <a:r>
              <a:rPr lang="ru-RU" dirty="0" smtClean="0"/>
              <a:t>, </a:t>
            </a:r>
            <a:r>
              <a:rPr lang="ru-RU" dirty="0" err="1" smtClean="0"/>
              <a:t>шунингдек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органларининг</a:t>
            </a:r>
            <a:r>
              <a:rPr lang="ru-RU" dirty="0" smtClean="0"/>
              <a:t> </a:t>
            </a:r>
            <a:r>
              <a:rPr lang="ru-RU" dirty="0" err="1" smtClean="0"/>
              <a:t>бошқа</a:t>
            </a:r>
            <a:r>
              <a:rPr lang="ru-RU" dirty="0" smtClean="0"/>
              <a:t> </a:t>
            </a:r>
            <a:r>
              <a:rPr lang="ru-RU" dirty="0" err="1" smtClean="0"/>
              <a:t>ходимлари</a:t>
            </a:r>
            <a:r>
              <a:rPr lang="ru-RU" dirty="0" smtClean="0"/>
              <a:t> </a:t>
            </a:r>
            <a:r>
              <a:rPr lang="ru-RU" dirty="0" err="1" smtClean="0"/>
              <a:t>томонидан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этилган</a:t>
            </a:r>
            <a:r>
              <a:rPr lang="ru-RU" dirty="0" smtClean="0"/>
              <a:t> </a:t>
            </a:r>
            <a:r>
              <a:rPr lang="ru-RU" dirty="0" err="1" smtClean="0"/>
              <a:t>шунга</a:t>
            </a:r>
            <a:r>
              <a:rPr lang="ru-RU" dirty="0" smtClean="0"/>
              <a:t> </a:t>
            </a:r>
            <a:r>
              <a:rPr lang="ru-RU" dirty="0" err="1" smtClean="0"/>
              <a:t>ўхшаш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ҳуқуқбузарликларнинг</a:t>
            </a:r>
            <a:r>
              <a:rPr lang="ru-RU" dirty="0" smtClean="0"/>
              <a:t> </a:t>
            </a:r>
            <a:r>
              <a:rPr lang="ru-RU" dirty="0" err="1" smtClean="0"/>
              <a:t>ўзларига</a:t>
            </a:r>
            <a:r>
              <a:rPr lang="ru-RU" dirty="0" smtClean="0"/>
              <a:t> </a:t>
            </a:r>
            <a:r>
              <a:rPr lang="ru-RU" dirty="0" err="1" smtClean="0"/>
              <a:t>маълум</a:t>
            </a:r>
            <a:r>
              <a:rPr lang="ru-RU" dirty="0" smtClean="0"/>
              <a:t> </a:t>
            </a:r>
            <a:r>
              <a:rPr lang="ru-RU" dirty="0" err="1" smtClean="0"/>
              <a:t>бўлиб</a:t>
            </a:r>
            <a:r>
              <a:rPr lang="ru-RU" dirty="0" smtClean="0"/>
              <a:t> </a:t>
            </a:r>
            <a:r>
              <a:rPr lang="ru-RU" dirty="0" err="1" smtClean="0"/>
              <a:t>қолган</a:t>
            </a:r>
            <a:r>
              <a:rPr lang="ru-RU" dirty="0" smtClean="0"/>
              <a:t> </a:t>
            </a:r>
            <a:r>
              <a:rPr lang="ru-RU" dirty="0" err="1" smtClean="0"/>
              <a:t>ҳар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</a:t>
            </a:r>
            <a:r>
              <a:rPr lang="ru-RU" dirty="0" err="1" smtClean="0"/>
              <a:t>фактлари</a:t>
            </a:r>
            <a:r>
              <a:rPr lang="ru-RU" dirty="0" smtClean="0"/>
              <a:t> </a:t>
            </a:r>
            <a:r>
              <a:rPr lang="ru-RU" dirty="0" err="1" smtClean="0"/>
              <a:t>ҳақида</a:t>
            </a:r>
            <a:r>
              <a:rPr lang="ru-RU" dirty="0" smtClean="0"/>
              <a:t> </a:t>
            </a:r>
            <a:r>
              <a:rPr lang="ru-RU" dirty="0" err="1" smtClean="0"/>
              <a:t>ўз</a:t>
            </a:r>
            <a:r>
              <a:rPr lang="ru-RU" dirty="0" smtClean="0"/>
              <a:t> </a:t>
            </a:r>
            <a:r>
              <a:rPr lang="ru-RU" dirty="0" err="1" smtClean="0"/>
              <a:t>раҳбарини</a:t>
            </a:r>
            <a:r>
              <a:rPr lang="ru-RU" dirty="0" smtClean="0"/>
              <a:t> </a:t>
            </a:r>
            <a:r>
              <a:rPr lang="ru-RU" dirty="0" err="1" smtClean="0"/>
              <a:t>ёхуд</a:t>
            </a:r>
            <a:r>
              <a:rPr lang="ru-RU" dirty="0" smtClean="0"/>
              <a:t> </a:t>
            </a:r>
            <a:r>
              <a:rPr lang="ru-RU" dirty="0" err="1" smtClean="0"/>
              <a:t>ҳуқуқни</a:t>
            </a:r>
            <a:r>
              <a:rPr lang="ru-RU" dirty="0" smtClean="0"/>
              <a:t> </a:t>
            </a:r>
            <a:r>
              <a:rPr lang="ru-RU" dirty="0" err="1" smtClean="0"/>
              <a:t>муҳофаза</a:t>
            </a:r>
            <a:r>
              <a:rPr lang="ru-RU" dirty="0" smtClean="0"/>
              <a:t> </a:t>
            </a:r>
            <a:r>
              <a:rPr lang="ru-RU" dirty="0" err="1" smtClean="0"/>
              <a:t>қилувчи</a:t>
            </a:r>
            <a:r>
              <a:rPr lang="ru-RU" dirty="0" smtClean="0"/>
              <a:t> </a:t>
            </a:r>
            <a:r>
              <a:rPr lang="ru-RU" dirty="0" err="1" smtClean="0"/>
              <a:t>органларни</a:t>
            </a:r>
            <a:r>
              <a:rPr lang="ru-RU" dirty="0" smtClean="0"/>
              <a:t> </a:t>
            </a:r>
            <a:r>
              <a:rPr lang="ru-RU" dirty="0" err="1" smtClean="0"/>
              <a:t>хабардор</a:t>
            </a:r>
            <a:r>
              <a:rPr lang="ru-RU" dirty="0" smtClean="0"/>
              <a:t> </a:t>
            </a:r>
            <a:r>
              <a:rPr lang="ru-RU" dirty="0" err="1" smtClean="0"/>
              <a:t>этиши</a:t>
            </a:r>
            <a:r>
              <a:rPr lang="ru-RU" dirty="0" smtClean="0"/>
              <a:t> </a:t>
            </a:r>
            <a:r>
              <a:rPr lang="ru-RU" dirty="0" err="1" smtClean="0"/>
              <a:t>шарт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Ушбу </a:t>
            </a:r>
            <a:r>
              <a:rPr lang="ru-RU" dirty="0" err="1" smtClean="0"/>
              <a:t>модданинг</a:t>
            </a:r>
            <a:r>
              <a:rPr lang="ru-RU" dirty="0" smtClean="0"/>
              <a:t> </a:t>
            </a:r>
            <a:r>
              <a:rPr lang="ru-RU" dirty="0" err="1" smtClean="0"/>
              <a:t>биринчи</a:t>
            </a:r>
            <a:r>
              <a:rPr lang="ru-RU" dirty="0" smtClean="0"/>
              <a:t> </a:t>
            </a:r>
            <a:r>
              <a:rPr lang="ru-RU" dirty="0" err="1" smtClean="0"/>
              <a:t>қисмида</a:t>
            </a:r>
            <a:r>
              <a:rPr lang="ru-RU" dirty="0" smtClean="0"/>
              <a:t> </a:t>
            </a:r>
            <a:r>
              <a:rPr lang="ru-RU" dirty="0" err="1" smtClean="0"/>
              <a:t>назарда</a:t>
            </a:r>
            <a:r>
              <a:rPr lang="ru-RU" dirty="0" smtClean="0"/>
              <a:t> </a:t>
            </a:r>
            <a:r>
              <a:rPr lang="ru-RU" dirty="0" err="1" smtClean="0"/>
              <a:t>тутилган</a:t>
            </a:r>
            <a:r>
              <a:rPr lang="ru-RU" dirty="0" smtClean="0"/>
              <a:t> </a:t>
            </a:r>
            <a:r>
              <a:rPr lang="ru-RU" dirty="0" err="1" smtClean="0"/>
              <a:t>мажбуриятнинг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органларининг</a:t>
            </a:r>
            <a:r>
              <a:rPr lang="ru-RU" dirty="0" smtClean="0"/>
              <a:t> </a:t>
            </a:r>
            <a:r>
              <a:rPr lang="ru-RU" dirty="0" err="1" smtClean="0"/>
              <a:t>ходимлари</a:t>
            </a:r>
            <a:r>
              <a:rPr lang="ru-RU" dirty="0" smtClean="0"/>
              <a:t> </a:t>
            </a:r>
            <a:r>
              <a:rPr lang="ru-RU" dirty="0" err="1" smtClean="0"/>
              <a:t>томонидан</a:t>
            </a:r>
            <a:r>
              <a:rPr lang="ru-RU" dirty="0" smtClean="0"/>
              <a:t> </a:t>
            </a:r>
            <a:r>
              <a:rPr lang="ru-RU" dirty="0" err="1" smtClean="0"/>
              <a:t>бажарилмаганлиги</a:t>
            </a:r>
            <a:r>
              <a:rPr lang="ru-RU" dirty="0" smtClean="0"/>
              <a:t> </a:t>
            </a:r>
            <a:r>
              <a:rPr lang="ru-RU" dirty="0" err="1" smtClean="0"/>
              <a:t>қонунчиликка</a:t>
            </a:r>
            <a:r>
              <a:rPr lang="ru-RU" dirty="0" smtClean="0"/>
              <a:t>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жавобгарликка</a:t>
            </a:r>
            <a:r>
              <a:rPr lang="ru-RU" dirty="0" smtClean="0"/>
              <a:t> </a:t>
            </a:r>
            <a:r>
              <a:rPr lang="ru-RU" dirty="0" err="1" smtClean="0"/>
              <a:t>сабаб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612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оид</a:t>
            </a:r>
            <a:r>
              <a:rPr lang="ru-RU" b="1" dirty="0" smtClean="0"/>
              <a:t> </a:t>
            </a:r>
            <a:r>
              <a:rPr lang="ru-RU" b="1" dirty="0" err="1" smtClean="0"/>
              <a:t>ҳуқуқбузарликлар</a:t>
            </a:r>
            <a:r>
              <a:rPr lang="ru-RU" b="1" dirty="0" smtClean="0"/>
              <a:t> </a:t>
            </a:r>
            <a:r>
              <a:rPr lang="ru-RU" b="1" dirty="0" err="1" smtClean="0"/>
              <a:t>учун</a:t>
            </a:r>
            <a:r>
              <a:rPr lang="ru-RU" b="1" dirty="0" smtClean="0"/>
              <a:t> </a:t>
            </a:r>
            <a:r>
              <a:rPr lang="ru-RU" b="1" dirty="0" err="1" smtClean="0"/>
              <a:t>жавобгарлик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ru-RU" b="1" dirty="0" smtClean="0"/>
              <a:t>27-модда. 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этганлик</a:t>
            </a:r>
            <a:r>
              <a:rPr lang="ru-RU" dirty="0" smtClean="0"/>
              <a:t> </a:t>
            </a:r>
            <a:r>
              <a:rPr lang="ru-RU" dirty="0" err="1" smtClean="0"/>
              <a:t>қонунчиликка</a:t>
            </a:r>
            <a:r>
              <a:rPr lang="ru-RU" dirty="0" smtClean="0"/>
              <a:t>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жавобгарликка</a:t>
            </a:r>
            <a:r>
              <a:rPr lang="ru-RU" dirty="0" smtClean="0"/>
              <a:t> </a:t>
            </a:r>
            <a:r>
              <a:rPr lang="ru-RU" dirty="0" err="1" smtClean="0"/>
              <a:t>сабаб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этган</a:t>
            </a:r>
            <a:r>
              <a:rPr lang="ru-RU" dirty="0" smtClean="0"/>
              <a:t> </a:t>
            </a:r>
            <a:r>
              <a:rPr lang="ru-RU" dirty="0" err="1" smtClean="0"/>
              <a:t>шахслар</a:t>
            </a:r>
            <a:r>
              <a:rPr lang="ru-RU" dirty="0" smtClean="0"/>
              <a:t> </a:t>
            </a:r>
            <a:r>
              <a:rPr lang="ru-RU" dirty="0" err="1" smtClean="0"/>
              <a:t>суднинг</a:t>
            </a:r>
            <a:r>
              <a:rPr lang="ru-RU" dirty="0" smtClean="0"/>
              <a:t> </a:t>
            </a:r>
            <a:r>
              <a:rPr lang="ru-RU" dirty="0" err="1" smtClean="0"/>
              <a:t>қарорига</a:t>
            </a:r>
            <a:r>
              <a:rPr lang="ru-RU" dirty="0" smtClean="0"/>
              <a:t> </a:t>
            </a:r>
            <a:r>
              <a:rPr lang="ru-RU" dirty="0" err="1" smtClean="0"/>
              <a:t>кўра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ҳуқуқлардан</a:t>
            </a:r>
            <a:r>
              <a:rPr lang="ru-RU" dirty="0" smtClean="0"/>
              <a:t>, шу </a:t>
            </a:r>
            <a:r>
              <a:rPr lang="ru-RU" dirty="0" err="1" smtClean="0"/>
              <a:t>жумладан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лавозимларни</a:t>
            </a:r>
            <a:r>
              <a:rPr lang="ru-RU" dirty="0" smtClean="0"/>
              <a:t> </a:t>
            </a:r>
            <a:r>
              <a:rPr lang="ru-RU" dirty="0" err="1" smtClean="0"/>
              <a:t>эгаллаш</a:t>
            </a:r>
            <a:r>
              <a:rPr lang="ru-RU" dirty="0" smtClean="0"/>
              <a:t> </a:t>
            </a:r>
            <a:r>
              <a:rPr lang="ru-RU" dirty="0" err="1" smtClean="0"/>
              <a:t>ҳуқуқидан</a:t>
            </a:r>
            <a:r>
              <a:rPr lang="ru-RU" dirty="0" smtClean="0"/>
              <a:t> </a:t>
            </a:r>
            <a:r>
              <a:rPr lang="ru-RU" dirty="0" err="1" smtClean="0"/>
              <a:t>қонунга</a:t>
            </a:r>
            <a:r>
              <a:rPr lang="ru-RU" dirty="0" smtClean="0"/>
              <a:t>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маҳрум</a:t>
            </a:r>
            <a:r>
              <a:rPr lang="ru-RU" dirty="0" smtClean="0"/>
              <a:t> </a:t>
            </a:r>
            <a:r>
              <a:rPr lang="ru-RU" dirty="0" err="1" smtClean="0"/>
              <a:t>этилиши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err="1" smtClean="0"/>
              <a:t>Юридик</a:t>
            </a:r>
            <a:r>
              <a:rPr lang="ru-RU" dirty="0" smtClean="0"/>
              <a:t> </a:t>
            </a:r>
            <a:r>
              <a:rPr lang="ru-RU" dirty="0" err="1" smtClean="0"/>
              <a:t>шахслар</a:t>
            </a:r>
            <a:r>
              <a:rPr lang="ru-RU" dirty="0" smtClean="0"/>
              <a:t> </a:t>
            </a:r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ҳуқуқбузарликларни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этганлик</a:t>
            </a:r>
            <a:r>
              <a:rPr lang="ru-RU" dirty="0" smtClean="0"/>
              <a:t> </a:t>
            </a:r>
            <a:r>
              <a:rPr lang="ru-RU" dirty="0" err="1" smtClean="0"/>
              <a:t>учун</a:t>
            </a:r>
            <a:r>
              <a:rPr lang="ru-RU" dirty="0" smtClean="0"/>
              <a:t> </a:t>
            </a:r>
            <a:r>
              <a:rPr lang="ru-RU" dirty="0" err="1" smtClean="0"/>
              <a:t>қонунда</a:t>
            </a:r>
            <a:r>
              <a:rPr lang="ru-RU" dirty="0" smtClean="0"/>
              <a:t> </a:t>
            </a:r>
            <a:r>
              <a:rPr lang="ru-RU" dirty="0" err="1" smtClean="0"/>
              <a:t>белгиланган</a:t>
            </a:r>
            <a:r>
              <a:rPr lang="ru-RU" dirty="0" smtClean="0"/>
              <a:t> </a:t>
            </a:r>
            <a:r>
              <a:rPr lang="ru-RU" dirty="0" err="1" smtClean="0"/>
              <a:t>тартибда</a:t>
            </a:r>
            <a:r>
              <a:rPr lang="ru-RU" dirty="0" smtClean="0"/>
              <a:t> </a:t>
            </a:r>
            <a:r>
              <a:rPr lang="ru-RU" dirty="0" err="1" smtClean="0"/>
              <a:t>жавобгар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3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оид</a:t>
            </a:r>
            <a:r>
              <a:rPr lang="ru-RU" b="1" dirty="0" smtClean="0"/>
              <a:t> </a:t>
            </a:r>
            <a:r>
              <a:rPr lang="ru-RU" b="1" dirty="0" err="1" smtClean="0"/>
              <a:t>ҳуқуқбузарликлар</a:t>
            </a:r>
            <a:r>
              <a:rPr lang="ru-RU" b="1" dirty="0" smtClean="0"/>
              <a:t> </a:t>
            </a:r>
            <a:r>
              <a:rPr lang="ru-RU" b="1" dirty="0" err="1" smtClean="0"/>
              <a:t>тўғрисида</a:t>
            </a:r>
            <a:r>
              <a:rPr lang="ru-RU" b="1" dirty="0" smtClean="0"/>
              <a:t> </a:t>
            </a:r>
            <a:r>
              <a:rPr lang="ru-RU" b="1" dirty="0" err="1" smtClean="0"/>
              <a:t>ахборот</a:t>
            </a:r>
            <a:r>
              <a:rPr lang="ru-RU" b="1" dirty="0" smtClean="0"/>
              <a:t> </a:t>
            </a:r>
            <a:r>
              <a:rPr lang="ru-RU" b="1" dirty="0" err="1" smtClean="0"/>
              <a:t>бераётган</a:t>
            </a:r>
            <a:r>
              <a:rPr lang="ru-RU" b="1" dirty="0" smtClean="0"/>
              <a:t> </a:t>
            </a:r>
            <a:r>
              <a:rPr lang="ru-RU" b="1" dirty="0" err="1" smtClean="0"/>
              <a:t>шахсларни</a:t>
            </a:r>
            <a:r>
              <a:rPr lang="ru-RU" b="1" dirty="0" smtClean="0"/>
              <a:t> </a:t>
            </a:r>
            <a:r>
              <a:rPr lang="ru-RU" b="1" dirty="0" err="1" smtClean="0"/>
              <a:t>ҳимоя</a:t>
            </a:r>
            <a:r>
              <a:rPr lang="ru-RU" b="1" dirty="0" smtClean="0"/>
              <a:t> </a:t>
            </a:r>
            <a:r>
              <a:rPr lang="ru-RU" b="1" dirty="0" err="1" smtClean="0"/>
              <a:t>қилиш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тўғрисида</a:t>
            </a:r>
            <a:r>
              <a:rPr lang="ru-RU" dirty="0" smtClean="0"/>
              <a:t> </a:t>
            </a:r>
            <a:r>
              <a:rPr lang="ru-RU" dirty="0" err="1" smtClean="0"/>
              <a:t>ахборот</a:t>
            </a:r>
            <a:r>
              <a:rPr lang="ru-RU" dirty="0" smtClean="0"/>
              <a:t> </a:t>
            </a:r>
            <a:r>
              <a:rPr lang="ru-RU" dirty="0" err="1" smtClean="0"/>
              <a:t>бераётган</a:t>
            </a:r>
            <a:r>
              <a:rPr lang="ru-RU" dirty="0" smtClean="0"/>
              <a:t> </a:t>
            </a:r>
            <a:r>
              <a:rPr lang="ru-RU" dirty="0" err="1" smtClean="0"/>
              <a:t>шахслар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ҳимоясида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, </a:t>
            </a:r>
            <a:r>
              <a:rPr lang="ru-RU" dirty="0" err="1" smtClean="0"/>
              <a:t>қонунда</a:t>
            </a:r>
            <a:r>
              <a:rPr lang="ru-RU" dirty="0" smtClean="0"/>
              <a:t> </a:t>
            </a:r>
            <a:r>
              <a:rPr lang="ru-RU" dirty="0" err="1" smtClean="0"/>
              <a:t>белгиланган</a:t>
            </a:r>
            <a:r>
              <a:rPr lang="ru-RU" dirty="0" smtClean="0"/>
              <a:t> </a:t>
            </a:r>
            <a:r>
              <a:rPr lang="ru-RU" dirty="0" err="1" smtClean="0"/>
              <a:t>ҳоллар</a:t>
            </a:r>
            <a:r>
              <a:rPr lang="ru-RU" dirty="0" smtClean="0"/>
              <a:t> </a:t>
            </a:r>
            <a:r>
              <a:rPr lang="ru-RU" dirty="0" err="1" smtClean="0"/>
              <a:t>бундан</a:t>
            </a:r>
            <a:r>
              <a:rPr lang="ru-RU" dirty="0" smtClean="0"/>
              <a:t> </a:t>
            </a:r>
            <a:r>
              <a:rPr lang="ru-RU" dirty="0" err="1" smtClean="0"/>
              <a:t>мустасно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тўғрисида</a:t>
            </a:r>
            <a:r>
              <a:rPr lang="ru-RU" dirty="0" smtClean="0"/>
              <a:t> </a:t>
            </a:r>
            <a:r>
              <a:rPr lang="ru-RU" dirty="0" err="1" smtClean="0"/>
              <a:t>ахборот</a:t>
            </a:r>
            <a:r>
              <a:rPr lang="ru-RU" dirty="0" smtClean="0"/>
              <a:t> </a:t>
            </a:r>
            <a:r>
              <a:rPr lang="ru-RU" dirty="0" err="1" smtClean="0"/>
              <a:t>бераётган</a:t>
            </a:r>
            <a:r>
              <a:rPr lang="ru-RU" dirty="0" smtClean="0"/>
              <a:t> </a:t>
            </a:r>
            <a:r>
              <a:rPr lang="ru-RU" dirty="0" err="1" smtClean="0"/>
              <a:t>шахсларни</a:t>
            </a:r>
            <a:r>
              <a:rPr lang="ru-RU" dirty="0" smtClean="0"/>
              <a:t> </a:t>
            </a:r>
            <a:r>
              <a:rPr lang="ru-RU" dirty="0" err="1" smtClean="0"/>
              <a:t>таъқиб</a:t>
            </a:r>
            <a:r>
              <a:rPr lang="ru-RU" dirty="0" smtClean="0"/>
              <a:t> </a:t>
            </a:r>
            <a:r>
              <a:rPr lang="ru-RU" dirty="0" err="1" smtClean="0"/>
              <a:t>этиш</a:t>
            </a:r>
            <a:r>
              <a:rPr lang="ru-RU" dirty="0" smtClean="0"/>
              <a:t> </a:t>
            </a:r>
            <a:r>
              <a:rPr lang="ru-RU" dirty="0" err="1" smtClean="0"/>
              <a:t>қонунга</a:t>
            </a:r>
            <a:r>
              <a:rPr lang="ru-RU" dirty="0" smtClean="0"/>
              <a:t>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жавобгарликка</a:t>
            </a:r>
            <a:r>
              <a:rPr lang="ru-RU" dirty="0" smtClean="0"/>
              <a:t> </a:t>
            </a:r>
            <a:r>
              <a:rPr lang="ru-RU" dirty="0" err="1" smtClean="0"/>
              <a:t>сабаб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Ушбу </a:t>
            </a:r>
            <a:r>
              <a:rPr lang="ru-RU" dirty="0" err="1" smtClean="0"/>
              <a:t>модданинг</a:t>
            </a:r>
            <a:r>
              <a:rPr lang="ru-RU" dirty="0" smtClean="0"/>
              <a:t> </a:t>
            </a:r>
            <a:r>
              <a:rPr lang="ru-RU" dirty="0" err="1" smtClean="0"/>
              <a:t>қоидалари</a:t>
            </a:r>
            <a:r>
              <a:rPr lang="ru-RU" dirty="0" smtClean="0"/>
              <a:t> </a:t>
            </a:r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тўғрисида</a:t>
            </a:r>
            <a:r>
              <a:rPr lang="ru-RU" dirty="0" smtClean="0"/>
              <a:t> била </a:t>
            </a:r>
            <a:r>
              <a:rPr lang="ru-RU" dirty="0" err="1" smtClean="0"/>
              <a:t>туриб</a:t>
            </a:r>
            <a:r>
              <a:rPr lang="ru-RU" dirty="0" smtClean="0"/>
              <a:t> </a:t>
            </a:r>
            <a:r>
              <a:rPr lang="ru-RU" dirty="0" err="1" smtClean="0"/>
              <a:t>ёлғон</a:t>
            </a:r>
            <a:r>
              <a:rPr lang="ru-RU" dirty="0" smtClean="0"/>
              <a:t> </a:t>
            </a:r>
            <a:r>
              <a:rPr lang="ru-RU" dirty="0" err="1" smtClean="0"/>
              <a:t>ахборот</a:t>
            </a:r>
            <a:r>
              <a:rPr lang="ru-RU" dirty="0" smtClean="0"/>
              <a:t> </a:t>
            </a:r>
            <a:r>
              <a:rPr lang="ru-RU" dirty="0" err="1" smtClean="0"/>
              <a:t>берган</a:t>
            </a:r>
            <a:r>
              <a:rPr lang="ru-RU" dirty="0" smtClean="0"/>
              <a:t> </a:t>
            </a:r>
            <a:r>
              <a:rPr lang="ru-RU" dirty="0" err="1" smtClean="0"/>
              <a:t>шахсларга</a:t>
            </a:r>
            <a:r>
              <a:rPr lang="ru-RU" dirty="0" smtClean="0"/>
              <a:t> </a:t>
            </a:r>
            <a:r>
              <a:rPr lang="ru-RU" dirty="0" err="1" smtClean="0"/>
              <a:t>нисбатан</a:t>
            </a:r>
            <a:r>
              <a:rPr lang="ru-RU" dirty="0" smtClean="0"/>
              <a:t> </a:t>
            </a:r>
            <a:r>
              <a:rPr lang="ru-RU" dirty="0" err="1" smtClean="0"/>
              <a:t>татбиқ</a:t>
            </a:r>
            <a:r>
              <a:rPr lang="ru-RU" dirty="0" smtClean="0"/>
              <a:t> </a:t>
            </a:r>
            <a:r>
              <a:rPr lang="ru-RU" dirty="0" err="1" smtClean="0"/>
              <a:t>этилмайди</a:t>
            </a:r>
            <a:r>
              <a:rPr lang="ru-RU" dirty="0" smtClean="0"/>
              <a:t>, улар </a:t>
            </a:r>
            <a:r>
              <a:rPr lang="ru-RU" dirty="0" err="1" smtClean="0"/>
              <a:t>қонунга</a:t>
            </a:r>
            <a:r>
              <a:rPr lang="ru-RU" dirty="0" smtClean="0"/>
              <a:t> </a:t>
            </a:r>
            <a:r>
              <a:rPr lang="ru-RU" dirty="0" err="1" smtClean="0"/>
              <a:t>мувофиқ</a:t>
            </a:r>
            <a:r>
              <a:rPr lang="ru-RU" dirty="0" smtClean="0"/>
              <a:t> </a:t>
            </a:r>
            <a:r>
              <a:rPr lang="ru-RU" dirty="0" err="1" smtClean="0"/>
              <a:t>жавобгар</a:t>
            </a:r>
            <a:r>
              <a:rPr lang="ru-RU" dirty="0" smtClean="0"/>
              <a:t> </a:t>
            </a:r>
            <a:r>
              <a:rPr lang="ru-RU" dirty="0" err="1" smtClean="0"/>
              <a:t>бўлади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45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оид</a:t>
            </a:r>
            <a:r>
              <a:rPr lang="ru-RU" b="1" dirty="0" smtClean="0"/>
              <a:t> </a:t>
            </a:r>
            <a:r>
              <a:rPr lang="ru-RU" b="1" dirty="0" err="1" smtClean="0"/>
              <a:t>ҳуқуқбузарликлар</a:t>
            </a:r>
            <a:r>
              <a:rPr lang="ru-RU" b="1" dirty="0" smtClean="0"/>
              <a:t> </a:t>
            </a:r>
            <a:r>
              <a:rPr lang="ru-RU" b="1" dirty="0" err="1" smtClean="0"/>
              <a:t>натижасида</a:t>
            </a:r>
            <a:r>
              <a:rPr lang="ru-RU" b="1" dirty="0" smtClean="0"/>
              <a:t> </a:t>
            </a:r>
            <a:r>
              <a:rPr lang="ru-RU" b="1" dirty="0" err="1" smtClean="0"/>
              <a:t>қабул</a:t>
            </a:r>
            <a:r>
              <a:rPr lang="ru-RU" b="1" dirty="0" smtClean="0"/>
              <a:t> </a:t>
            </a:r>
            <a:r>
              <a:rPr lang="ru-RU" b="1" dirty="0" err="1" smtClean="0"/>
              <a:t>қилинган</a:t>
            </a:r>
            <a:r>
              <a:rPr lang="ru-RU" b="1" dirty="0" smtClean="0"/>
              <a:t> </a:t>
            </a:r>
            <a:r>
              <a:rPr lang="ru-RU" b="1" dirty="0" err="1" smtClean="0"/>
              <a:t>қарорларни</a:t>
            </a:r>
            <a:r>
              <a:rPr lang="ru-RU" b="1" dirty="0" smtClean="0"/>
              <a:t> </a:t>
            </a:r>
            <a:r>
              <a:rPr lang="ru-RU" b="1" dirty="0" err="1" smtClean="0"/>
              <a:t>бекор</a:t>
            </a:r>
            <a:r>
              <a:rPr lang="ru-RU" b="1" dirty="0" smtClean="0"/>
              <a:t> </a:t>
            </a:r>
            <a:r>
              <a:rPr lang="ru-RU" b="1" dirty="0" err="1" smtClean="0"/>
              <a:t>қилиш</a:t>
            </a:r>
            <a:r>
              <a:rPr lang="ru-RU" b="1" dirty="0" smtClean="0"/>
              <a:t> </a:t>
            </a:r>
            <a:r>
              <a:rPr lang="ru-RU" b="1" dirty="0" err="1" smtClean="0"/>
              <a:t>ёки</a:t>
            </a:r>
            <a:r>
              <a:rPr lang="ru-RU" b="1" dirty="0" smtClean="0"/>
              <a:t> </a:t>
            </a:r>
            <a:r>
              <a:rPr lang="ru-RU" b="1" dirty="0" err="1" smtClean="0"/>
              <a:t>ўзгартириш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натижасида</a:t>
            </a:r>
            <a:r>
              <a:rPr lang="ru-RU" dirty="0" smtClean="0"/>
              <a:t> </a:t>
            </a:r>
            <a:r>
              <a:rPr lang="ru-RU" dirty="0" err="1" smtClean="0"/>
              <a:t>қабул</a:t>
            </a:r>
            <a:r>
              <a:rPr lang="ru-RU" dirty="0" smtClean="0"/>
              <a:t> </a:t>
            </a:r>
            <a:r>
              <a:rPr lang="ru-RU" dirty="0" err="1" smtClean="0"/>
              <a:t>қилинган</a:t>
            </a:r>
            <a:r>
              <a:rPr lang="ru-RU" dirty="0" smtClean="0"/>
              <a:t> </a:t>
            </a:r>
            <a:r>
              <a:rPr lang="ru-RU" dirty="0" err="1" smtClean="0"/>
              <a:t>қарорлар</a:t>
            </a:r>
            <a:r>
              <a:rPr lang="ru-RU" dirty="0" smtClean="0"/>
              <a:t> </a:t>
            </a:r>
            <a:r>
              <a:rPr lang="ru-RU" dirty="0" err="1" smtClean="0"/>
              <a:t>манфаатдор</a:t>
            </a:r>
            <a:r>
              <a:rPr lang="ru-RU" dirty="0" smtClean="0"/>
              <a:t> </a:t>
            </a:r>
            <a:r>
              <a:rPr lang="ru-RU" dirty="0" err="1" smtClean="0"/>
              <a:t>шахснинг</a:t>
            </a:r>
            <a:r>
              <a:rPr lang="ru-RU" dirty="0" smtClean="0"/>
              <a:t> </a:t>
            </a:r>
            <a:r>
              <a:rPr lang="ru-RU" dirty="0" err="1" smtClean="0"/>
              <a:t>аризасига</a:t>
            </a:r>
            <a:r>
              <a:rPr lang="ru-RU" dirty="0" smtClean="0"/>
              <a:t> </a:t>
            </a:r>
            <a:r>
              <a:rPr lang="ru-RU" dirty="0" err="1" smtClean="0"/>
              <a:t>кўра</a:t>
            </a:r>
            <a:r>
              <a:rPr lang="ru-RU" dirty="0" smtClean="0"/>
              <a:t> </a:t>
            </a:r>
            <a:r>
              <a:rPr lang="ru-RU" dirty="0" err="1" smtClean="0"/>
              <a:t>ваколатли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бошқа</a:t>
            </a:r>
            <a:r>
              <a:rPr lang="ru-RU" dirty="0" smtClean="0"/>
              <a:t> </a:t>
            </a:r>
            <a:r>
              <a:rPr lang="ru-RU" dirty="0" err="1" smtClean="0"/>
              <a:t>ташкилот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мансабдор</a:t>
            </a:r>
            <a:r>
              <a:rPr lang="ru-RU" dirty="0" smtClean="0"/>
              <a:t> </a:t>
            </a:r>
            <a:r>
              <a:rPr lang="ru-RU" dirty="0" err="1" smtClean="0"/>
              <a:t>шахс</a:t>
            </a:r>
            <a:r>
              <a:rPr lang="ru-RU" dirty="0" smtClean="0"/>
              <a:t> </a:t>
            </a:r>
            <a:r>
              <a:rPr lang="ru-RU" dirty="0" err="1" smtClean="0"/>
              <a:t>томонидан</a:t>
            </a:r>
            <a:r>
              <a:rPr lang="ru-RU" dirty="0" smtClean="0"/>
              <a:t> </a:t>
            </a:r>
            <a:r>
              <a:rPr lang="ru-RU" dirty="0" err="1" smtClean="0"/>
              <a:t>бекор</a:t>
            </a:r>
            <a:r>
              <a:rPr lang="ru-RU" dirty="0" smtClean="0"/>
              <a:t> </a:t>
            </a:r>
            <a:r>
              <a:rPr lang="ru-RU" dirty="0" err="1" smtClean="0"/>
              <a:t>қилиниши</a:t>
            </a:r>
            <a:r>
              <a:rPr lang="ru-RU" dirty="0" smtClean="0"/>
              <a:t> </a:t>
            </a:r>
            <a:r>
              <a:rPr lang="ru-RU" dirty="0" err="1" smtClean="0"/>
              <a:t>ёхуд</a:t>
            </a:r>
            <a:r>
              <a:rPr lang="ru-RU" dirty="0" smtClean="0"/>
              <a:t> </a:t>
            </a:r>
            <a:r>
              <a:rPr lang="ru-RU" dirty="0" err="1" smtClean="0"/>
              <a:t>ўзгартирилиши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суд </a:t>
            </a:r>
            <a:r>
              <a:rPr lang="ru-RU" dirty="0" err="1" smtClean="0"/>
              <a:t>тартибида</a:t>
            </a:r>
            <a:r>
              <a:rPr lang="ru-RU" dirty="0" smtClean="0"/>
              <a:t> </a:t>
            </a:r>
            <a:r>
              <a:rPr lang="ru-RU" dirty="0" err="1" smtClean="0"/>
              <a:t>ҳақиқий</a:t>
            </a:r>
            <a:r>
              <a:rPr lang="ru-RU" dirty="0" smtClean="0"/>
              <a:t> </a:t>
            </a:r>
            <a:r>
              <a:rPr lang="ru-RU" dirty="0" err="1" smtClean="0"/>
              <a:t>эмас</a:t>
            </a:r>
            <a:r>
              <a:rPr lang="ru-RU" dirty="0" smtClean="0"/>
              <a:t> </a:t>
            </a:r>
            <a:r>
              <a:rPr lang="ru-RU" dirty="0" err="1" smtClean="0"/>
              <a:t>деб</a:t>
            </a:r>
            <a:r>
              <a:rPr lang="ru-RU" dirty="0" smtClean="0"/>
              <a:t> </a:t>
            </a:r>
            <a:r>
              <a:rPr lang="ru-RU" dirty="0" err="1" smtClean="0"/>
              <a:t>топилиши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ru-RU" dirty="0" smtClean="0"/>
              <a:t>Коррупцияга </a:t>
            </a:r>
            <a:r>
              <a:rPr lang="ru-RU" dirty="0" err="1" smtClean="0"/>
              <a:t>оид</a:t>
            </a:r>
            <a:r>
              <a:rPr lang="ru-RU" dirty="0" smtClean="0"/>
              <a:t> </a:t>
            </a:r>
            <a:r>
              <a:rPr lang="ru-RU" dirty="0" err="1" smtClean="0"/>
              <a:t>ҳуқуқбузарликлар</a:t>
            </a:r>
            <a:r>
              <a:rPr lang="ru-RU" dirty="0" smtClean="0"/>
              <a:t>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этилганлиги</a:t>
            </a:r>
            <a:r>
              <a:rPr lang="ru-RU" dirty="0" smtClean="0"/>
              <a:t> </a:t>
            </a:r>
            <a:r>
              <a:rPr lang="ru-RU" dirty="0" err="1" smtClean="0"/>
              <a:t>натижасида</a:t>
            </a:r>
            <a:r>
              <a:rPr lang="ru-RU" dirty="0" smtClean="0"/>
              <a:t> </a:t>
            </a:r>
            <a:r>
              <a:rPr lang="ru-RU" dirty="0" err="1" smtClean="0"/>
              <a:t>қабул</a:t>
            </a:r>
            <a:r>
              <a:rPr lang="ru-RU" dirty="0" smtClean="0"/>
              <a:t> </a:t>
            </a:r>
            <a:r>
              <a:rPr lang="ru-RU" dirty="0" err="1" smtClean="0"/>
              <a:t>қилинган</a:t>
            </a:r>
            <a:r>
              <a:rPr lang="ru-RU" dirty="0" smtClean="0"/>
              <a:t> </a:t>
            </a:r>
            <a:r>
              <a:rPr lang="ru-RU" dirty="0" err="1" smtClean="0"/>
              <a:t>қарор</a:t>
            </a:r>
            <a:r>
              <a:rPr lang="ru-RU" dirty="0" smtClean="0"/>
              <a:t> </a:t>
            </a:r>
            <a:r>
              <a:rPr lang="ru-RU" dirty="0" err="1" smtClean="0"/>
              <a:t>бекор</a:t>
            </a:r>
            <a:r>
              <a:rPr lang="ru-RU" dirty="0" smtClean="0"/>
              <a:t> </a:t>
            </a:r>
            <a:r>
              <a:rPr lang="ru-RU" dirty="0" err="1" smtClean="0"/>
              <a:t>қилинган</a:t>
            </a:r>
            <a:r>
              <a:rPr lang="ru-RU" dirty="0" smtClean="0"/>
              <a:t>, </a:t>
            </a:r>
            <a:r>
              <a:rPr lang="ru-RU" dirty="0" err="1" smtClean="0"/>
              <a:t>ўзгартирилган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ҳақиқий</a:t>
            </a:r>
            <a:r>
              <a:rPr lang="ru-RU" dirty="0" smtClean="0"/>
              <a:t> </a:t>
            </a:r>
            <a:r>
              <a:rPr lang="ru-RU" dirty="0" err="1" smtClean="0"/>
              <a:t>эмас</a:t>
            </a:r>
            <a:r>
              <a:rPr lang="ru-RU" dirty="0" smtClean="0"/>
              <a:t> </a:t>
            </a:r>
            <a:r>
              <a:rPr lang="ru-RU" dirty="0" err="1" smtClean="0"/>
              <a:t>деб</a:t>
            </a:r>
            <a:r>
              <a:rPr lang="ru-RU" dirty="0" smtClean="0"/>
              <a:t> </a:t>
            </a:r>
            <a:r>
              <a:rPr lang="ru-RU" dirty="0" err="1" smtClean="0"/>
              <a:t>топилган</a:t>
            </a:r>
            <a:r>
              <a:rPr lang="ru-RU" dirty="0" smtClean="0"/>
              <a:t> </a:t>
            </a:r>
            <a:r>
              <a:rPr lang="ru-RU" dirty="0" err="1" smtClean="0"/>
              <a:t>тақдирда</a:t>
            </a:r>
            <a:r>
              <a:rPr lang="ru-RU" dirty="0" smtClean="0"/>
              <a:t>, </a:t>
            </a:r>
            <a:r>
              <a:rPr lang="ru-RU" dirty="0" err="1" smtClean="0"/>
              <a:t>унинг</a:t>
            </a:r>
            <a:r>
              <a:rPr lang="ru-RU" dirty="0" smtClean="0"/>
              <a:t> </a:t>
            </a:r>
            <a:r>
              <a:rPr lang="ru-RU" dirty="0" err="1" smtClean="0"/>
              <a:t>қабул</a:t>
            </a:r>
            <a:r>
              <a:rPr lang="ru-RU" dirty="0" smtClean="0"/>
              <a:t> </a:t>
            </a:r>
            <a:r>
              <a:rPr lang="ru-RU" dirty="0" err="1" smtClean="0"/>
              <a:t>қилиниши</a:t>
            </a:r>
            <a:r>
              <a:rPr lang="ru-RU" dirty="0" smtClean="0"/>
              <a:t> </a:t>
            </a:r>
            <a:r>
              <a:rPr lang="ru-RU" dirty="0" err="1" smtClean="0"/>
              <a:t>натижасида</a:t>
            </a:r>
            <a:r>
              <a:rPr lang="ru-RU" dirty="0" smtClean="0"/>
              <a:t> </a:t>
            </a:r>
            <a:r>
              <a:rPr lang="ru-RU" dirty="0" err="1" smtClean="0"/>
              <a:t>жисмоний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юридик</a:t>
            </a:r>
            <a:r>
              <a:rPr lang="ru-RU" dirty="0" smtClean="0"/>
              <a:t> </a:t>
            </a:r>
            <a:r>
              <a:rPr lang="ru-RU" dirty="0" err="1" smtClean="0"/>
              <a:t>шахсларга</a:t>
            </a:r>
            <a:r>
              <a:rPr lang="ru-RU" dirty="0" smtClean="0"/>
              <a:t> </a:t>
            </a:r>
            <a:r>
              <a:rPr lang="ru-RU" dirty="0" err="1" smtClean="0"/>
              <a:t>етказилган</a:t>
            </a:r>
            <a:r>
              <a:rPr lang="ru-RU" dirty="0" smtClean="0"/>
              <a:t> </a:t>
            </a:r>
            <a:r>
              <a:rPr lang="ru-RU" dirty="0" err="1" smtClean="0"/>
              <a:t>зарарнинг</a:t>
            </a:r>
            <a:r>
              <a:rPr lang="ru-RU" dirty="0" smtClean="0"/>
              <a:t> </a:t>
            </a:r>
            <a:r>
              <a:rPr lang="ru-RU" dirty="0" err="1" smtClean="0"/>
              <a:t>ўрни</a:t>
            </a:r>
            <a:r>
              <a:rPr lang="ru-RU" dirty="0" smtClean="0"/>
              <a:t> </a:t>
            </a:r>
            <a:r>
              <a:rPr lang="ru-RU" dirty="0" err="1" smtClean="0"/>
              <a:t>қонунчиликда</a:t>
            </a:r>
            <a:r>
              <a:rPr lang="ru-RU" dirty="0" smtClean="0"/>
              <a:t> </a:t>
            </a:r>
            <a:r>
              <a:rPr lang="ru-RU" dirty="0" err="1" smtClean="0"/>
              <a:t>белгиланган</a:t>
            </a:r>
            <a:r>
              <a:rPr lang="ru-RU" dirty="0" smtClean="0"/>
              <a:t> </a:t>
            </a:r>
            <a:r>
              <a:rPr lang="ru-RU" dirty="0" err="1" smtClean="0"/>
              <a:t>тартибда</a:t>
            </a:r>
            <a:r>
              <a:rPr lang="ru-RU" dirty="0" smtClean="0"/>
              <a:t> </a:t>
            </a:r>
            <a:r>
              <a:rPr lang="ru-RU" dirty="0" err="1" smtClean="0"/>
              <a:t>қопланиши</a:t>
            </a:r>
            <a:r>
              <a:rPr lang="ru-RU" dirty="0" smtClean="0"/>
              <a:t> </a:t>
            </a:r>
            <a:r>
              <a:rPr lang="ru-RU" dirty="0" err="1" smtClean="0"/>
              <a:t>лозим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9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Якунловчи</a:t>
            </a:r>
            <a:r>
              <a:rPr lang="ru-RU" b="1" dirty="0"/>
              <a:t> </a:t>
            </a:r>
            <a:r>
              <a:rPr lang="ru-RU" b="1" dirty="0" err="1"/>
              <a:t>қоидалар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Коррупция </a:t>
            </a:r>
            <a:r>
              <a:rPr lang="ru-RU" b="1" dirty="0" err="1" smtClean="0"/>
              <a:t>соҳасидаги</a:t>
            </a:r>
            <a:r>
              <a:rPr lang="ru-RU" b="1" dirty="0" smtClean="0"/>
              <a:t> </a:t>
            </a:r>
            <a:r>
              <a:rPr lang="ru-RU" b="1" dirty="0" err="1" smtClean="0"/>
              <a:t>тадқиқотлар</a:t>
            </a:r>
            <a:endParaRPr lang="ru-RU" b="1" dirty="0" smtClean="0"/>
          </a:p>
          <a:p>
            <a:r>
              <a:rPr lang="ru-RU" b="1" dirty="0" err="1" smtClean="0"/>
              <a:t>Ахборот</a:t>
            </a:r>
            <a:r>
              <a:rPr lang="ru-RU" b="1" dirty="0" smtClean="0"/>
              <a:t> </a:t>
            </a:r>
            <a:r>
              <a:rPr lang="ru-RU" b="1" dirty="0" err="1"/>
              <a:t>олиш</a:t>
            </a:r>
            <a:endParaRPr lang="ru-RU" b="1" dirty="0"/>
          </a:p>
          <a:p>
            <a:r>
              <a:rPr lang="ru-RU" b="1" dirty="0"/>
              <a:t> Коррупцияга </a:t>
            </a:r>
            <a:r>
              <a:rPr lang="ru-RU" b="1" dirty="0" err="1"/>
              <a:t>қарши</a:t>
            </a:r>
            <a:r>
              <a:rPr lang="ru-RU" b="1" dirty="0"/>
              <a:t> </a:t>
            </a:r>
            <a:r>
              <a:rPr lang="ru-RU" b="1" dirty="0" err="1"/>
              <a:t>курашиш</a:t>
            </a:r>
            <a:r>
              <a:rPr lang="ru-RU" b="1" dirty="0"/>
              <a:t> </a:t>
            </a:r>
            <a:r>
              <a:rPr lang="ru-RU" b="1" dirty="0" err="1"/>
              <a:t>соҳасида</a:t>
            </a:r>
            <a:r>
              <a:rPr lang="ru-RU" b="1" dirty="0"/>
              <a:t> </a:t>
            </a:r>
            <a:r>
              <a:rPr lang="ru-RU" b="1" dirty="0" err="1"/>
              <a:t>халқаро</a:t>
            </a:r>
            <a:r>
              <a:rPr lang="ru-RU" b="1" dirty="0"/>
              <a:t> </a:t>
            </a:r>
            <a:r>
              <a:rPr lang="ru-RU" b="1" dirty="0" err="1"/>
              <a:t>ҳамкорлик</a:t>
            </a:r>
            <a:endParaRPr lang="ru-RU" b="1" dirty="0"/>
          </a:p>
          <a:p>
            <a:r>
              <a:rPr lang="ru-RU" b="1" dirty="0"/>
              <a:t> </a:t>
            </a:r>
            <a:r>
              <a:rPr lang="ru-RU" b="1" dirty="0" err="1"/>
              <a:t>Қонунчиликни</a:t>
            </a:r>
            <a:r>
              <a:rPr lang="ru-RU" b="1" dirty="0"/>
              <a:t> </a:t>
            </a:r>
            <a:r>
              <a:rPr lang="ru-RU" b="1" dirty="0" err="1"/>
              <a:t>ушбу</a:t>
            </a:r>
            <a:r>
              <a:rPr lang="ru-RU" b="1" dirty="0"/>
              <a:t> </a:t>
            </a:r>
            <a:r>
              <a:rPr lang="ru-RU" b="1" dirty="0" err="1"/>
              <a:t>Қонунга</a:t>
            </a:r>
            <a:r>
              <a:rPr lang="ru-RU" b="1" dirty="0"/>
              <a:t> </a:t>
            </a:r>
            <a:r>
              <a:rPr lang="ru-RU" b="1" dirty="0" err="1" smtClean="0"/>
              <a:t>мувофиқлаштириш</a:t>
            </a:r>
            <a:endParaRPr lang="ru-RU" b="1" dirty="0" smtClean="0"/>
          </a:p>
          <a:p>
            <a:r>
              <a:rPr lang="ru-RU" b="1" dirty="0" smtClean="0"/>
              <a:t>Ушбу </a:t>
            </a:r>
            <a:r>
              <a:rPr lang="ru-RU" b="1" dirty="0" err="1"/>
              <a:t>Қонуннинг</a:t>
            </a:r>
            <a:r>
              <a:rPr lang="ru-RU" b="1" dirty="0"/>
              <a:t> </a:t>
            </a:r>
            <a:r>
              <a:rPr lang="ru-RU" b="1" dirty="0" err="1"/>
              <a:t>кучга</a:t>
            </a:r>
            <a:r>
              <a:rPr lang="ru-RU" b="1" dirty="0"/>
              <a:t> </a:t>
            </a:r>
            <a:r>
              <a:rPr lang="ru-RU" b="1" dirty="0" err="1"/>
              <a:t>кириши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04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Кучга</a:t>
            </a:r>
            <a:r>
              <a:rPr lang="ru-RU" dirty="0" smtClean="0"/>
              <a:t> </a:t>
            </a:r>
            <a:r>
              <a:rPr lang="ru-RU" dirty="0" err="1" smtClean="0"/>
              <a:t>кирган</a:t>
            </a:r>
            <a:r>
              <a:rPr lang="ru-RU" dirty="0" smtClean="0"/>
              <a:t> сана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Қонунчилик</a:t>
            </a:r>
            <a:r>
              <a:rPr lang="ru-RU" dirty="0"/>
              <a:t> </a:t>
            </a:r>
            <a:r>
              <a:rPr lang="ru-RU" dirty="0" err="1"/>
              <a:t>палатаси</a:t>
            </a:r>
            <a:r>
              <a:rPr lang="ru-RU" dirty="0"/>
              <a:t> </a:t>
            </a:r>
            <a:r>
              <a:rPr lang="ru-RU" dirty="0" err="1"/>
              <a:t>томонидан</a:t>
            </a:r>
            <a:r>
              <a:rPr lang="ru-RU" dirty="0"/>
              <a:t> 2016 </a:t>
            </a:r>
            <a:r>
              <a:rPr lang="ru-RU" dirty="0" err="1"/>
              <a:t>йил</a:t>
            </a:r>
            <a:r>
              <a:rPr lang="ru-RU" dirty="0"/>
              <a:t> 24 </a:t>
            </a:r>
            <a:r>
              <a:rPr lang="ru-RU" dirty="0" err="1"/>
              <a:t>ноябрда</a:t>
            </a:r>
            <a:r>
              <a:rPr lang="ru-RU" dirty="0"/>
              <a:t> </a:t>
            </a:r>
            <a:r>
              <a:rPr lang="ru-RU" dirty="0" err="1"/>
              <a:t>қабул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Сенат </a:t>
            </a:r>
            <a:r>
              <a:rPr lang="ru-RU" dirty="0" err="1"/>
              <a:t>томонидан</a:t>
            </a:r>
            <a:r>
              <a:rPr lang="ru-RU" dirty="0"/>
              <a:t> 2016 </a:t>
            </a:r>
            <a:r>
              <a:rPr lang="ru-RU" dirty="0" err="1"/>
              <a:t>йил</a:t>
            </a:r>
            <a:r>
              <a:rPr lang="ru-RU" dirty="0"/>
              <a:t> 13 </a:t>
            </a:r>
            <a:r>
              <a:rPr lang="ru-RU" dirty="0" err="1"/>
              <a:t>декабрда</a:t>
            </a:r>
            <a:r>
              <a:rPr lang="ru-RU" dirty="0"/>
              <a:t> </a:t>
            </a:r>
            <a:r>
              <a:rPr lang="ru-RU" dirty="0" err="1"/>
              <a:t>маъқулланган</a:t>
            </a:r>
            <a:endParaRPr lang="ru-RU" dirty="0" smtClean="0"/>
          </a:p>
          <a:p>
            <a:r>
              <a:rPr lang="ru-RU" dirty="0" smtClean="0"/>
              <a:t>2017 </a:t>
            </a:r>
            <a:r>
              <a:rPr lang="ru-RU" dirty="0" err="1"/>
              <a:t>йил</a:t>
            </a:r>
            <a:r>
              <a:rPr lang="ru-RU" dirty="0"/>
              <a:t> 3 </a:t>
            </a:r>
            <a:r>
              <a:rPr lang="ru-RU" dirty="0" smtClean="0"/>
              <a:t>январь </a:t>
            </a:r>
            <a:r>
              <a:rPr lang="ru-RU" dirty="0" err="1" smtClean="0"/>
              <a:t>куни</a:t>
            </a:r>
            <a:r>
              <a:rPr lang="ru-RU" dirty="0" smtClean="0"/>
              <a:t> </a:t>
            </a:r>
            <a:r>
              <a:rPr lang="ru-RU" dirty="0" err="1" smtClean="0"/>
              <a:t>расмий</a:t>
            </a:r>
            <a:r>
              <a:rPr lang="ru-RU" dirty="0" smtClean="0"/>
              <a:t> </a:t>
            </a:r>
            <a:r>
              <a:rPr lang="ru-RU" dirty="0" err="1"/>
              <a:t>эълон</a:t>
            </a:r>
            <a:r>
              <a:rPr lang="ru-RU" dirty="0"/>
              <a:t> </a:t>
            </a:r>
            <a:r>
              <a:rPr lang="ru-RU" dirty="0" err="1"/>
              <a:t>қилинган</a:t>
            </a:r>
            <a:r>
              <a:rPr lang="ru-RU" dirty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кучга</a:t>
            </a:r>
            <a:r>
              <a:rPr lang="ru-RU" dirty="0" smtClean="0"/>
              <a:t> </a:t>
            </a:r>
            <a:r>
              <a:rPr lang="ru-RU" dirty="0" err="1" smtClean="0"/>
              <a:t>кирган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ЎРҚ-419-сон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0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Ушбу </a:t>
            </a:r>
            <a:r>
              <a:rPr lang="ru-RU" b="1" dirty="0" err="1" smtClean="0"/>
              <a:t>Қонуннинг</a:t>
            </a:r>
            <a:r>
              <a:rPr lang="ru-RU" b="1" dirty="0" smtClean="0"/>
              <a:t>  </a:t>
            </a:r>
            <a:r>
              <a:rPr lang="ru-RU" b="1" dirty="0" err="1" smtClean="0"/>
              <a:t>мақсади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 </a:t>
            </a:r>
            <a:r>
              <a:rPr lang="ru-RU" b="1" dirty="0" err="1" smtClean="0"/>
              <a:t>коррупцияга</a:t>
            </a:r>
            <a:r>
              <a:rPr lang="ru-RU" b="1" dirty="0" smtClean="0"/>
              <a:t>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</a:t>
            </a:r>
            <a:r>
              <a:rPr lang="ru-RU" b="1" dirty="0" smtClean="0"/>
              <a:t> </a:t>
            </a:r>
            <a:r>
              <a:rPr lang="ru-RU" b="1" dirty="0" err="1" smtClean="0"/>
              <a:t>тўғрисидаги</a:t>
            </a:r>
            <a:r>
              <a:rPr lang="ru-RU" b="1" dirty="0" smtClean="0"/>
              <a:t> </a:t>
            </a:r>
            <a:r>
              <a:rPr lang="ru-RU" b="1" dirty="0" err="1" smtClean="0"/>
              <a:t>қонунчилиги</a:t>
            </a:r>
            <a:r>
              <a:rPr lang="ru-RU" b="1" dirty="0" smtClean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Ушбу </a:t>
            </a:r>
            <a:r>
              <a:rPr lang="ru-RU" dirty="0" err="1"/>
              <a:t>Қонуннинг</a:t>
            </a:r>
            <a:r>
              <a:rPr lang="ru-RU" dirty="0"/>
              <a:t> </a:t>
            </a:r>
            <a:r>
              <a:rPr lang="ru-RU" dirty="0" err="1" smtClean="0"/>
              <a:t>мақсади</a:t>
            </a:r>
            <a:r>
              <a:rPr lang="ru-RU" dirty="0" smtClean="0"/>
              <a:t> - 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муносабатларни</a:t>
            </a:r>
            <a:r>
              <a:rPr lang="ru-RU" dirty="0"/>
              <a:t> </a:t>
            </a:r>
            <a:r>
              <a:rPr lang="ru-RU" dirty="0" err="1"/>
              <a:t>тартибга</a:t>
            </a:r>
            <a:r>
              <a:rPr lang="ru-RU" dirty="0"/>
              <a:t> </a:t>
            </a:r>
            <a:r>
              <a:rPr lang="ru-RU" dirty="0" err="1"/>
              <a:t>солишдан</a:t>
            </a:r>
            <a:r>
              <a:rPr lang="ru-RU" dirty="0"/>
              <a:t> </a:t>
            </a:r>
            <a:r>
              <a:rPr lang="ru-RU" dirty="0" err="1"/>
              <a:t>иборат</a:t>
            </a:r>
            <a:r>
              <a:rPr lang="ru-RU" dirty="0"/>
              <a:t>.</a:t>
            </a:r>
          </a:p>
          <a:p>
            <a:r>
              <a:rPr lang="ru-RU" dirty="0" smtClean="0"/>
              <a:t>Коррупцияга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қонунчилик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қонунчилик</a:t>
            </a:r>
            <a:r>
              <a:rPr lang="ru-RU" dirty="0"/>
              <a:t> </a:t>
            </a:r>
            <a:r>
              <a:rPr lang="ru-RU" dirty="0" err="1"/>
              <a:t>ҳужжатларидан</a:t>
            </a:r>
            <a:r>
              <a:rPr lang="ru-RU" dirty="0"/>
              <a:t> </a:t>
            </a:r>
            <a:r>
              <a:rPr lang="ru-RU" dirty="0" err="1"/>
              <a:t>иборатдир</a:t>
            </a:r>
            <a:r>
              <a:rPr lang="ru-RU" dirty="0"/>
              <a:t>.</a:t>
            </a:r>
          </a:p>
          <a:p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Республикасининг</a:t>
            </a:r>
            <a:r>
              <a:rPr lang="ru-RU" dirty="0"/>
              <a:t> </a:t>
            </a:r>
            <a:r>
              <a:rPr lang="ru-RU" dirty="0" err="1"/>
              <a:t>халқаро</a:t>
            </a:r>
            <a:r>
              <a:rPr lang="ru-RU" dirty="0"/>
              <a:t> </a:t>
            </a:r>
            <a:r>
              <a:rPr lang="ru-RU" dirty="0" err="1"/>
              <a:t>шартномасида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қонунчиликда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тутилганидан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қоидалар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халқаро</a:t>
            </a:r>
            <a:r>
              <a:rPr lang="ru-RU" dirty="0"/>
              <a:t> </a:t>
            </a:r>
            <a:r>
              <a:rPr lang="ru-RU" dirty="0" err="1"/>
              <a:t>шартнома</a:t>
            </a:r>
            <a:r>
              <a:rPr lang="ru-RU" dirty="0"/>
              <a:t> </a:t>
            </a:r>
            <a:r>
              <a:rPr lang="ru-RU" dirty="0" err="1"/>
              <a:t>қоидалари</a:t>
            </a:r>
            <a:r>
              <a:rPr lang="ru-RU" dirty="0"/>
              <a:t> </a:t>
            </a:r>
            <a:r>
              <a:rPr lang="ru-RU" dirty="0" err="1"/>
              <a:t>қўлланилади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069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Асосий</a:t>
            </a:r>
            <a:r>
              <a:rPr lang="ru-RU" b="1" dirty="0" smtClean="0"/>
              <a:t> </a:t>
            </a:r>
            <a:r>
              <a:rPr lang="ru-RU" b="1" dirty="0" err="1" smtClean="0"/>
              <a:t>тушунчалар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Ушбу </a:t>
            </a:r>
            <a:r>
              <a:rPr lang="ru-RU" dirty="0" err="1" smtClean="0"/>
              <a:t>Қонунда</a:t>
            </a:r>
            <a:r>
              <a:rPr lang="ru-RU" dirty="0" smtClean="0"/>
              <a:t> </a:t>
            </a:r>
            <a:r>
              <a:rPr lang="ru-RU" dirty="0" err="1" smtClean="0"/>
              <a:t>қуйидаги</a:t>
            </a:r>
            <a:r>
              <a:rPr lang="ru-RU" dirty="0" smtClean="0"/>
              <a:t> </a:t>
            </a:r>
            <a:r>
              <a:rPr lang="ru-RU" dirty="0" err="1" smtClean="0"/>
              <a:t>асосий</a:t>
            </a:r>
            <a:r>
              <a:rPr lang="ru-RU" dirty="0" smtClean="0"/>
              <a:t> </a:t>
            </a:r>
            <a:r>
              <a:rPr lang="ru-RU" dirty="0" err="1" smtClean="0"/>
              <a:t>тушунчалар</a:t>
            </a:r>
            <a:r>
              <a:rPr lang="ru-RU" dirty="0" smtClean="0"/>
              <a:t> </a:t>
            </a:r>
            <a:r>
              <a:rPr lang="ru-RU" dirty="0" err="1" smtClean="0"/>
              <a:t>қўлланилади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коррупция</a:t>
            </a:r>
            <a:r>
              <a:rPr lang="ru-RU" dirty="0" smtClean="0"/>
              <a:t> — </a:t>
            </a:r>
            <a:r>
              <a:rPr lang="ru-RU" dirty="0" err="1" smtClean="0"/>
              <a:t>шахснинг</a:t>
            </a:r>
            <a:r>
              <a:rPr lang="ru-RU" dirty="0" smtClean="0"/>
              <a:t> </a:t>
            </a:r>
            <a:r>
              <a:rPr lang="ru-RU" dirty="0" err="1" smtClean="0"/>
              <a:t>ўз</a:t>
            </a:r>
            <a:r>
              <a:rPr lang="ru-RU" dirty="0" smtClean="0"/>
              <a:t> </a:t>
            </a:r>
            <a:r>
              <a:rPr lang="ru-RU" dirty="0" err="1" smtClean="0"/>
              <a:t>мансаб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хизмат</a:t>
            </a:r>
            <a:r>
              <a:rPr lang="ru-RU" dirty="0" smtClean="0"/>
              <a:t> </a:t>
            </a:r>
            <a:r>
              <a:rPr lang="ru-RU" dirty="0" err="1" smtClean="0"/>
              <a:t>мавқеидан</a:t>
            </a:r>
            <a:r>
              <a:rPr lang="ru-RU" dirty="0" smtClean="0"/>
              <a:t> </a:t>
            </a:r>
            <a:r>
              <a:rPr lang="ru-RU" dirty="0" err="1" smtClean="0"/>
              <a:t>шахсий</a:t>
            </a:r>
            <a:r>
              <a:rPr lang="ru-RU" dirty="0" smtClean="0"/>
              <a:t> </a:t>
            </a:r>
            <a:r>
              <a:rPr lang="ru-RU" dirty="0" err="1" smtClean="0"/>
              <a:t>манфаатларини</a:t>
            </a:r>
            <a:r>
              <a:rPr lang="ru-RU" dirty="0" smtClean="0"/>
              <a:t> </a:t>
            </a:r>
            <a:r>
              <a:rPr lang="ru-RU" dirty="0" err="1" smtClean="0"/>
              <a:t>ёхуд</a:t>
            </a:r>
            <a:r>
              <a:rPr lang="ru-RU" dirty="0" smtClean="0"/>
              <a:t> </a:t>
            </a:r>
            <a:r>
              <a:rPr lang="ru-RU" dirty="0" err="1" smtClean="0"/>
              <a:t>ўзга</a:t>
            </a:r>
            <a:r>
              <a:rPr lang="ru-RU" dirty="0" smtClean="0"/>
              <a:t> </a:t>
            </a:r>
            <a:r>
              <a:rPr lang="ru-RU" dirty="0" err="1" smtClean="0"/>
              <a:t>шахсларнинг</a:t>
            </a:r>
            <a:r>
              <a:rPr lang="ru-RU" dirty="0" smtClean="0"/>
              <a:t> </a:t>
            </a:r>
            <a:r>
              <a:rPr lang="ru-RU" dirty="0" err="1" smtClean="0"/>
              <a:t>манфаатларини</a:t>
            </a:r>
            <a:r>
              <a:rPr lang="ru-RU" dirty="0" smtClean="0"/>
              <a:t> </a:t>
            </a:r>
            <a:r>
              <a:rPr lang="ru-RU" dirty="0" err="1" smtClean="0"/>
              <a:t>кўзлаб</a:t>
            </a:r>
            <a:r>
              <a:rPr lang="ru-RU" dirty="0" smtClean="0"/>
              <a:t> </a:t>
            </a:r>
            <a:r>
              <a:rPr lang="ru-RU" dirty="0" err="1" smtClean="0"/>
              <a:t>моддий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номоддий</a:t>
            </a:r>
            <a:r>
              <a:rPr lang="ru-RU" dirty="0" smtClean="0"/>
              <a:t> </a:t>
            </a:r>
            <a:r>
              <a:rPr lang="ru-RU" dirty="0" err="1" smtClean="0"/>
              <a:t>наф</a:t>
            </a:r>
            <a:r>
              <a:rPr lang="ru-RU" dirty="0" smtClean="0"/>
              <a:t> </a:t>
            </a:r>
            <a:r>
              <a:rPr lang="ru-RU" dirty="0" err="1" smtClean="0"/>
              <a:t>олиш</a:t>
            </a:r>
            <a:r>
              <a:rPr lang="ru-RU" dirty="0" smtClean="0"/>
              <a:t> </a:t>
            </a:r>
            <a:r>
              <a:rPr lang="ru-RU" dirty="0" err="1" smtClean="0"/>
              <a:t>мақсадида</a:t>
            </a:r>
            <a:r>
              <a:rPr lang="ru-RU" dirty="0" smtClean="0"/>
              <a:t> </a:t>
            </a:r>
            <a:r>
              <a:rPr lang="ru-RU" dirty="0" err="1" smtClean="0"/>
              <a:t>қонунга</a:t>
            </a:r>
            <a:r>
              <a:rPr lang="ru-RU" dirty="0" smtClean="0"/>
              <a:t> </a:t>
            </a:r>
            <a:r>
              <a:rPr lang="ru-RU" dirty="0" err="1" smtClean="0"/>
              <a:t>хилоф</a:t>
            </a:r>
            <a:r>
              <a:rPr lang="ru-RU" dirty="0" smtClean="0"/>
              <a:t> </a:t>
            </a:r>
            <a:r>
              <a:rPr lang="ru-RU" dirty="0" err="1" smtClean="0"/>
              <a:t>равишда</a:t>
            </a:r>
            <a:r>
              <a:rPr lang="ru-RU" dirty="0" smtClean="0"/>
              <a:t> </a:t>
            </a:r>
            <a:r>
              <a:rPr lang="ru-RU" dirty="0" err="1" smtClean="0"/>
              <a:t>фойдаланиши</a:t>
            </a:r>
            <a:r>
              <a:rPr lang="ru-RU" dirty="0" smtClean="0"/>
              <a:t>, </a:t>
            </a:r>
            <a:r>
              <a:rPr lang="ru-RU" dirty="0" err="1" smtClean="0"/>
              <a:t>худди</a:t>
            </a:r>
            <a:r>
              <a:rPr lang="ru-RU" dirty="0" smtClean="0"/>
              <a:t> </a:t>
            </a:r>
            <a:r>
              <a:rPr lang="ru-RU" dirty="0" err="1" smtClean="0"/>
              <a:t>шунингдек</a:t>
            </a:r>
            <a:r>
              <a:rPr lang="ru-RU" dirty="0" smtClean="0"/>
              <a:t> </a:t>
            </a:r>
            <a:r>
              <a:rPr lang="ru-RU" dirty="0" err="1" smtClean="0"/>
              <a:t>бундай</a:t>
            </a:r>
            <a:r>
              <a:rPr lang="ru-RU" dirty="0" smtClean="0"/>
              <a:t> </a:t>
            </a:r>
            <a:r>
              <a:rPr lang="ru-RU" dirty="0" err="1" smtClean="0"/>
              <a:t>нафни</a:t>
            </a:r>
            <a:r>
              <a:rPr lang="ru-RU" dirty="0" smtClean="0"/>
              <a:t> </a:t>
            </a:r>
            <a:r>
              <a:rPr lang="ru-RU" dirty="0" err="1" smtClean="0"/>
              <a:t>қонунга</a:t>
            </a:r>
            <a:r>
              <a:rPr lang="ru-RU" dirty="0" smtClean="0"/>
              <a:t> </a:t>
            </a:r>
            <a:r>
              <a:rPr lang="ru-RU" dirty="0" err="1" smtClean="0"/>
              <a:t>хилоф</a:t>
            </a:r>
            <a:r>
              <a:rPr lang="ru-RU" dirty="0" smtClean="0"/>
              <a:t> </a:t>
            </a:r>
            <a:r>
              <a:rPr lang="ru-RU" dirty="0" err="1" smtClean="0"/>
              <a:t>равишда</a:t>
            </a:r>
            <a:r>
              <a:rPr lang="ru-RU" dirty="0" smtClean="0"/>
              <a:t> </a:t>
            </a:r>
            <a:r>
              <a:rPr lang="ru-RU" dirty="0" err="1" smtClean="0"/>
              <a:t>тақдим</a:t>
            </a:r>
            <a:r>
              <a:rPr lang="ru-RU" dirty="0" smtClean="0"/>
              <a:t> </a:t>
            </a:r>
            <a:r>
              <a:rPr lang="ru-RU" dirty="0" err="1" smtClean="0"/>
              <a:t>этиш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коррупцияга</a:t>
            </a:r>
            <a:r>
              <a:rPr lang="ru-RU" b="1" dirty="0" smtClean="0"/>
              <a:t> </a:t>
            </a:r>
            <a:r>
              <a:rPr lang="ru-RU" b="1" dirty="0" err="1" smtClean="0"/>
              <a:t>оид</a:t>
            </a:r>
            <a:r>
              <a:rPr lang="ru-RU" b="1" dirty="0" smtClean="0"/>
              <a:t> </a:t>
            </a:r>
            <a:r>
              <a:rPr lang="ru-RU" b="1" dirty="0" err="1" smtClean="0"/>
              <a:t>ҳуқуқбузарлик</a:t>
            </a:r>
            <a:r>
              <a:rPr lang="ru-RU" dirty="0" smtClean="0"/>
              <a:t> — коррупция </a:t>
            </a:r>
            <a:r>
              <a:rPr lang="ru-RU" dirty="0" err="1" smtClean="0"/>
              <a:t>аломатларига</a:t>
            </a:r>
            <a:r>
              <a:rPr lang="ru-RU" dirty="0" smtClean="0"/>
              <a:t> </a:t>
            </a:r>
            <a:r>
              <a:rPr lang="ru-RU" dirty="0" err="1" smtClean="0"/>
              <a:t>эга</a:t>
            </a:r>
            <a:r>
              <a:rPr lang="ru-RU" dirty="0" smtClean="0"/>
              <a:t> </a:t>
            </a:r>
            <a:r>
              <a:rPr lang="ru-RU" dirty="0" err="1" smtClean="0"/>
              <a:t>бўлган</a:t>
            </a:r>
            <a:r>
              <a:rPr lang="ru-RU" dirty="0" smtClean="0"/>
              <a:t>, </a:t>
            </a:r>
            <a:r>
              <a:rPr lang="ru-RU" dirty="0" err="1" smtClean="0"/>
              <a:t>содир</a:t>
            </a:r>
            <a:r>
              <a:rPr lang="ru-RU" dirty="0" smtClean="0"/>
              <a:t> </a:t>
            </a:r>
            <a:r>
              <a:rPr lang="ru-RU" dirty="0" err="1" smtClean="0"/>
              <a:t>этилганлиги</a:t>
            </a:r>
            <a:r>
              <a:rPr lang="ru-RU" dirty="0" smtClean="0"/>
              <a:t> </a:t>
            </a:r>
            <a:r>
              <a:rPr lang="ru-RU" dirty="0" err="1" smtClean="0"/>
              <a:t>учун</a:t>
            </a:r>
            <a:r>
              <a:rPr lang="ru-RU" dirty="0" smtClean="0"/>
              <a:t> </a:t>
            </a:r>
            <a:r>
              <a:rPr lang="ru-RU" dirty="0" err="1" smtClean="0"/>
              <a:t>қонунчиликда</a:t>
            </a:r>
            <a:r>
              <a:rPr lang="ru-RU" dirty="0" smtClean="0"/>
              <a:t> </a:t>
            </a:r>
            <a:r>
              <a:rPr lang="ru-RU" dirty="0" err="1" smtClean="0"/>
              <a:t>жавобгарлик</a:t>
            </a:r>
            <a:r>
              <a:rPr lang="ru-RU" dirty="0" smtClean="0"/>
              <a:t> </a:t>
            </a:r>
            <a:r>
              <a:rPr lang="ru-RU" dirty="0" err="1" smtClean="0"/>
              <a:t>назарда</a:t>
            </a:r>
            <a:r>
              <a:rPr lang="ru-RU" dirty="0" smtClean="0"/>
              <a:t> </a:t>
            </a:r>
            <a:r>
              <a:rPr lang="ru-RU" dirty="0" err="1" smtClean="0"/>
              <a:t>тутилган</a:t>
            </a:r>
            <a:r>
              <a:rPr lang="ru-RU" dirty="0" smtClean="0"/>
              <a:t> </a:t>
            </a:r>
            <a:r>
              <a:rPr lang="ru-RU" dirty="0" err="1" smtClean="0"/>
              <a:t>қилмиш</a:t>
            </a:r>
            <a:r>
              <a:rPr lang="ru-RU" dirty="0" smtClean="0"/>
              <a:t>;</a:t>
            </a:r>
          </a:p>
          <a:p>
            <a:r>
              <a:rPr lang="ru-RU" b="1" dirty="0" err="1" smtClean="0"/>
              <a:t>манфаатлар</a:t>
            </a:r>
            <a:r>
              <a:rPr lang="ru-RU" b="1" dirty="0" smtClean="0"/>
              <a:t> </a:t>
            </a:r>
            <a:r>
              <a:rPr lang="ru-RU" b="1" dirty="0" err="1" smtClean="0"/>
              <a:t>тўқнашуви</a:t>
            </a:r>
            <a:r>
              <a:rPr lang="ru-RU" dirty="0" smtClean="0"/>
              <a:t> — </a:t>
            </a:r>
            <a:r>
              <a:rPr lang="ru-RU" dirty="0" err="1" smtClean="0"/>
              <a:t>шахсий</a:t>
            </a:r>
            <a:r>
              <a:rPr lang="ru-RU" dirty="0" smtClean="0"/>
              <a:t> (</a:t>
            </a:r>
            <a:r>
              <a:rPr lang="ru-RU" dirty="0" err="1" smtClean="0"/>
              <a:t>бевосита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билвосита</a:t>
            </a:r>
            <a:r>
              <a:rPr lang="ru-RU" dirty="0" smtClean="0"/>
              <a:t>) </a:t>
            </a:r>
            <a:r>
              <a:rPr lang="ru-RU" dirty="0" err="1" smtClean="0"/>
              <a:t>манфаатдорлик</a:t>
            </a:r>
            <a:r>
              <a:rPr lang="ru-RU" dirty="0" smtClean="0"/>
              <a:t> </a:t>
            </a:r>
            <a:r>
              <a:rPr lang="ru-RU" dirty="0" err="1" smtClean="0"/>
              <a:t>шахснинг</a:t>
            </a:r>
            <a:r>
              <a:rPr lang="ru-RU" dirty="0" smtClean="0"/>
              <a:t> </a:t>
            </a:r>
            <a:r>
              <a:rPr lang="ru-RU" dirty="0" err="1" smtClean="0"/>
              <a:t>мансаб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хизмат</a:t>
            </a:r>
            <a:r>
              <a:rPr lang="ru-RU" dirty="0" smtClean="0"/>
              <a:t> </a:t>
            </a:r>
            <a:r>
              <a:rPr lang="ru-RU" dirty="0" err="1" smtClean="0"/>
              <a:t>мажбуриятларини</a:t>
            </a:r>
            <a:r>
              <a:rPr lang="ru-RU" dirty="0" smtClean="0"/>
              <a:t> </a:t>
            </a:r>
            <a:r>
              <a:rPr lang="ru-RU" dirty="0" err="1" smtClean="0"/>
              <a:t>лозим</a:t>
            </a:r>
            <a:r>
              <a:rPr lang="ru-RU" dirty="0" smtClean="0"/>
              <a:t> </a:t>
            </a:r>
            <a:r>
              <a:rPr lang="ru-RU" dirty="0" err="1" smtClean="0"/>
              <a:t>даражада</a:t>
            </a:r>
            <a:r>
              <a:rPr lang="ru-RU" dirty="0" smtClean="0"/>
              <a:t> </a:t>
            </a:r>
            <a:r>
              <a:rPr lang="ru-RU" dirty="0" err="1" smtClean="0"/>
              <a:t>бажаришига</a:t>
            </a:r>
            <a:r>
              <a:rPr lang="ru-RU" dirty="0" smtClean="0"/>
              <a:t> </a:t>
            </a:r>
            <a:r>
              <a:rPr lang="ru-RU" dirty="0" err="1" smtClean="0"/>
              <a:t>таъсир</a:t>
            </a:r>
            <a:r>
              <a:rPr lang="ru-RU" dirty="0" smtClean="0"/>
              <a:t> </a:t>
            </a:r>
            <a:r>
              <a:rPr lang="ru-RU" dirty="0" err="1" smtClean="0"/>
              <a:t>кўрсатаётган</a:t>
            </a:r>
            <a:r>
              <a:rPr lang="ru-RU" dirty="0" smtClean="0"/>
              <a:t> </a:t>
            </a:r>
            <a:r>
              <a:rPr lang="ru-RU" dirty="0" err="1" smtClean="0"/>
              <a:t>ёхуд</a:t>
            </a:r>
            <a:r>
              <a:rPr lang="ru-RU" dirty="0" smtClean="0"/>
              <a:t> </a:t>
            </a:r>
            <a:r>
              <a:rPr lang="ru-RU" dirty="0" err="1" smtClean="0"/>
              <a:t>таъсир</a:t>
            </a:r>
            <a:r>
              <a:rPr lang="ru-RU" dirty="0" smtClean="0"/>
              <a:t> </a:t>
            </a:r>
            <a:r>
              <a:rPr lang="ru-RU" dirty="0" err="1" smtClean="0"/>
              <a:t>кўрсатиши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 </a:t>
            </a:r>
            <a:r>
              <a:rPr lang="ru-RU" dirty="0" err="1" smtClean="0"/>
              <a:t>бўлган</a:t>
            </a:r>
            <a:r>
              <a:rPr lang="ru-RU" dirty="0" smtClean="0"/>
              <a:t> </a:t>
            </a:r>
            <a:r>
              <a:rPr lang="ru-RU" dirty="0" err="1" smtClean="0"/>
              <a:t>ҳамда</a:t>
            </a:r>
            <a:r>
              <a:rPr lang="ru-RU" dirty="0" smtClean="0"/>
              <a:t> </a:t>
            </a:r>
            <a:r>
              <a:rPr lang="ru-RU" dirty="0" err="1" smtClean="0"/>
              <a:t>шахсий</a:t>
            </a:r>
            <a:r>
              <a:rPr lang="ru-RU" dirty="0" smtClean="0"/>
              <a:t> </a:t>
            </a:r>
            <a:r>
              <a:rPr lang="ru-RU" dirty="0" err="1" smtClean="0"/>
              <a:t>манфаатдорлик</a:t>
            </a:r>
            <a:r>
              <a:rPr lang="ru-RU" dirty="0" smtClean="0"/>
              <a:t> </a:t>
            </a:r>
            <a:r>
              <a:rPr lang="ru-RU" dirty="0" err="1" smtClean="0"/>
              <a:t>билан</a:t>
            </a:r>
            <a:r>
              <a:rPr lang="ru-RU" dirty="0" smtClean="0"/>
              <a:t> </a:t>
            </a:r>
            <a:r>
              <a:rPr lang="ru-RU" dirty="0" err="1" smtClean="0"/>
              <a:t>фуқароларнинг</a:t>
            </a:r>
            <a:r>
              <a:rPr lang="ru-RU" dirty="0" smtClean="0"/>
              <a:t>, </a:t>
            </a:r>
            <a:r>
              <a:rPr lang="ru-RU" dirty="0" err="1" smtClean="0"/>
              <a:t>ташкилотларнинг</a:t>
            </a:r>
            <a:r>
              <a:rPr lang="ru-RU" dirty="0" smtClean="0"/>
              <a:t>, </a:t>
            </a:r>
            <a:r>
              <a:rPr lang="ru-RU" dirty="0" err="1" smtClean="0"/>
              <a:t>жамиятнинг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давлатнинг</a:t>
            </a:r>
            <a:r>
              <a:rPr lang="ru-RU" dirty="0" smtClean="0"/>
              <a:t> </a:t>
            </a:r>
            <a:r>
              <a:rPr lang="ru-RU" dirty="0" err="1" smtClean="0"/>
              <a:t>ҳуқуқлари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қонуний</a:t>
            </a:r>
            <a:r>
              <a:rPr lang="ru-RU" dirty="0" smtClean="0"/>
              <a:t> </a:t>
            </a:r>
            <a:r>
              <a:rPr lang="ru-RU" dirty="0" err="1" smtClean="0"/>
              <a:t>манфаатлари</a:t>
            </a:r>
            <a:r>
              <a:rPr lang="ru-RU" dirty="0" smtClean="0"/>
              <a:t> </a:t>
            </a:r>
            <a:r>
              <a:rPr lang="ru-RU" dirty="0" err="1" smtClean="0"/>
              <a:t>ўртасида</a:t>
            </a:r>
            <a:r>
              <a:rPr lang="ru-RU" dirty="0" smtClean="0"/>
              <a:t> </a:t>
            </a:r>
            <a:r>
              <a:rPr lang="ru-RU" dirty="0" err="1" smtClean="0"/>
              <a:t>қарама-қаршилик</a:t>
            </a:r>
            <a:r>
              <a:rPr lang="ru-RU" dirty="0" smtClean="0"/>
              <a:t> </a:t>
            </a:r>
            <a:r>
              <a:rPr lang="ru-RU" dirty="0" err="1" smtClean="0"/>
              <a:t>юзага</a:t>
            </a:r>
            <a:r>
              <a:rPr lang="ru-RU" dirty="0" smtClean="0"/>
              <a:t> </a:t>
            </a:r>
            <a:r>
              <a:rPr lang="ru-RU" dirty="0" err="1" smtClean="0"/>
              <a:t>келаётган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юзага</a:t>
            </a:r>
            <a:r>
              <a:rPr lang="ru-RU" dirty="0" smtClean="0"/>
              <a:t> </a:t>
            </a:r>
            <a:r>
              <a:rPr lang="ru-RU" dirty="0" err="1" smtClean="0"/>
              <a:t>келиши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 </a:t>
            </a:r>
            <a:r>
              <a:rPr lang="ru-RU" dirty="0" err="1" smtClean="0"/>
              <a:t>бўлган</a:t>
            </a:r>
            <a:r>
              <a:rPr lang="ru-RU" dirty="0" smtClean="0"/>
              <a:t> </a:t>
            </a:r>
            <a:r>
              <a:rPr lang="ru-RU" dirty="0" err="1" smtClean="0"/>
              <a:t>вазият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9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курашишнинг</a:t>
            </a:r>
            <a:r>
              <a:rPr lang="ru-RU" b="1" dirty="0" smtClean="0"/>
              <a:t> </a:t>
            </a:r>
            <a:r>
              <a:rPr lang="ru-RU" b="1" dirty="0" err="1" smtClean="0"/>
              <a:t>асосий</a:t>
            </a:r>
            <a:r>
              <a:rPr lang="ru-RU" b="1" dirty="0" smtClean="0"/>
              <a:t> </a:t>
            </a:r>
            <a:r>
              <a:rPr lang="ru-RU" b="1" dirty="0" err="1" smtClean="0"/>
              <a:t>принциплари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қонунийлик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фуқаролар</a:t>
            </a:r>
            <a:r>
              <a:rPr lang="ru-RU" dirty="0" smtClean="0"/>
              <a:t> </a:t>
            </a:r>
            <a:r>
              <a:rPr lang="ru-RU" dirty="0" err="1" smtClean="0"/>
              <a:t>ҳуқуқлари</a:t>
            </a:r>
            <a:r>
              <a:rPr lang="ru-RU" dirty="0" smtClean="0"/>
              <a:t>, </a:t>
            </a:r>
            <a:r>
              <a:rPr lang="ru-RU" dirty="0" err="1" smtClean="0"/>
              <a:t>эркинликлари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қонуний</a:t>
            </a:r>
            <a:r>
              <a:rPr lang="ru-RU" dirty="0" smtClean="0"/>
              <a:t> </a:t>
            </a:r>
            <a:r>
              <a:rPr lang="ru-RU" dirty="0" err="1" smtClean="0"/>
              <a:t>манфаатларининг</a:t>
            </a:r>
            <a:r>
              <a:rPr lang="ru-RU" dirty="0" smtClean="0"/>
              <a:t> </a:t>
            </a:r>
            <a:r>
              <a:rPr lang="ru-RU" dirty="0" err="1" smtClean="0"/>
              <a:t>устуворлиги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очиқлик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шаффофлик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тизимлилик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фуқаролик</a:t>
            </a:r>
            <a:r>
              <a:rPr lang="ru-RU" dirty="0" smtClean="0"/>
              <a:t> </a:t>
            </a:r>
            <a:r>
              <a:rPr lang="ru-RU" dirty="0" err="1" smtClean="0"/>
              <a:t>жамиятининг</a:t>
            </a:r>
            <a:r>
              <a:rPr lang="ru-RU" dirty="0" smtClean="0"/>
              <a:t> </a:t>
            </a:r>
            <a:r>
              <a:rPr lang="ru-RU" dirty="0" err="1" smtClean="0"/>
              <a:t>ҳамкорлиги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коррупциянинг</a:t>
            </a:r>
            <a:r>
              <a:rPr lang="ru-RU" dirty="0" smtClean="0"/>
              <a:t> </a:t>
            </a:r>
            <a:r>
              <a:rPr lang="ru-RU" dirty="0" err="1" smtClean="0"/>
              <a:t>олдини</a:t>
            </a:r>
            <a:r>
              <a:rPr lang="ru-RU" dirty="0" smtClean="0"/>
              <a:t> </a:t>
            </a:r>
            <a:r>
              <a:rPr lang="ru-RU" dirty="0" err="1" smtClean="0"/>
              <a:t>олишга</a:t>
            </a:r>
            <a:r>
              <a:rPr lang="ru-RU" dirty="0" smtClean="0"/>
              <a:t> </a:t>
            </a:r>
            <a:r>
              <a:rPr lang="ru-RU" dirty="0" err="1" smtClean="0"/>
              <a:t>доир</a:t>
            </a:r>
            <a:r>
              <a:rPr lang="ru-RU" dirty="0" smtClean="0"/>
              <a:t> </a:t>
            </a:r>
            <a:r>
              <a:rPr lang="ru-RU" dirty="0" err="1" smtClean="0"/>
              <a:t>чора-тадбирлар</a:t>
            </a:r>
            <a:r>
              <a:rPr lang="ru-RU" dirty="0" smtClean="0"/>
              <a:t> </a:t>
            </a:r>
            <a:r>
              <a:rPr lang="ru-RU" dirty="0" err="1" smtClean="0"/>
              <a:t>устуворлиги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жавобгарликнинг</a:t>
            </a:r>
            <a:r>
              <a:rPr lang="ru-RU" dirty="0" smtClean="0"/>
              <a:t> </a:t>
            </a:r>
            <a:r>
              <a:rPr lang="ru-RU" dirty="0" err="1" smtClean="0"/>
              <a:t>муқаррарлиги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0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</a:t>
            </a:r>
            <a:r>
              <a:rPr lang="ru-RU" b="1" dirty="0" smtClean="0"/>
              <a:t> </a:t>
            </a:r>
            <a:r>
              <a:rPr lang="ru-RU" b="1" dirty="0" err="1" smtClean="0"/>
              <a:t>соҳасидаги</a:t>
            </a:r>
            <a:r>
              <a:rPr lang="ru-RU" b="1" dirty="0" smtClean="0"/>
              <a:t> </a:t>
            </a:r>
            <a:r>
              <a:rPr lang="ru-RU" b="1" dirty="0" err="1" smtClean="0"/>
              <a:t>давлат</a:t>
            </a:r>
            <a:r>
              <a:rPr lang="ru-RU" b="1" dirty="0" smtClean="0"/>
              <a:t> </a:t>
            </a:r>
            <a:r>
              <a:rPr lang="ru-RU" b="1" dirty="0" err="1" smtClean="0"/>
              <a:t>сиёсатининг</a:t>
            </a:r>
            <a:r>
              <a:rPr lang="ru-RU" b="1" dirty="0" smtClean="0"/>
              <a:t> </a:t>
            </a:r>
            <a:r>
              <a:rPr lang="ru-RU" b="1" dirty="0" err="1" smtClean="0"/>
              <a:t>асосий</a:t>
            </a:r>
            <a:r>
              <a:rPr lang="ru-RU" b="1" dirty="0" smtClean="0"/>
              <a:t> </a:t>
            </a:r>
            <a:r>
              <a:rPr lang="ru-RU" b="1" dirty="0" err="1" smtClean="0"/>
              <a:t>йўналишлари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давлат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бош</a:t>
            </a:r>
            <a:r>
              <a:rPr lang="uz-Cyrl-UZ" b="1" dirty="0" smtClean="0"/>
              <a:t>қа дастурлар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аҳолининг</a:t>
            </a:r>
            <a:r>
              <a:rPr lang="ru-RU" dirty="0" smtClean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онги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маданиятини</a:t>
            </a:r>
            <a:r>
              <a:rPr lang="ru-RU" dirty="0"/>
              <a:t> </a:t>
            </a:r>
            <a:r>
              <a:rPr lang="ru-RU" dirty="0" err="1"/>
              <a:t>юксалтириш</a:t>
            </a:r>
            <a:r>
              <a:rPr lang="ru-RU" dirty="0"/>
              <a:t>, </a:t>
            </a:r>
            <a:r>
              <a:rPr lang="ru-RU" dirty="0" err="1"/>
              <a:t>жамиятда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муросасиз</a:t>
            </a:r>
            <a:r>
              <a:rPr lang="ru-RU" dirty="0"/>
              <a:t> </a:t>
            </a:r>
            <a:r>
              <a:rPr lang="ru-RU" dirty="0" err="1"/>
              <a:t>муносабатни</a:t>
            </a:r>
            <a:r>
              <a:rPr lang="ru-RU" dirty="0"/>
              <a:t> </a:t>
            </a:r>
            <a:r>
              <a:rPr lang="ru-RU" dirty="0" err="1"/>
              <a:t>шакллантириш</a:t>
            </a:r>
            <a:r>
              <a:rPr lang="ru-RU" dirty="0"/>
              <a:t>;</a:t>
            </a:r>
          </a:p>
          <a:p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жамият</a:t>
            </a:r>
            <a:r>
              <a:rPr lang="ru-RU" dirty="0"/>
              <a:t> </a:t>
            </a:r>
            <a:r>
              <a:rPr lang="ru-RU" dirty="0" err="1"/>
              <a:t>ҳаётининг</a:t>
            </a:r>
            <a:r>
              <a:rPr lang="ru-RU" dirty="0"/>
              <a:t> </a:t>
            </a:r>
            <a:r>
              <a:rPr lang="ru-RU" dirty="0" err="1"/>
              <a:t>барча</a:t>
            </a:r>
            <a:r>
              <a:rPr lang="ru-RU" dirty="0"/>
              <a:t> </a:t>
            </a:r>
            <a:r>
              <a:rPr lang="ru-RU" dirty="0" err="1"/>
              <a:t>соҳаларида</a:t>
            </a:r>
            <a:r>
              <a:rPr lang="ru-RU" dirty="0"/>
              <a:t> </a:t>
            </a:r>
            <a:r>
              <a:rPr lang="ru-RU" dirty="0" err="1"/>
              <a:t>коррупциянинг</a:t>
            </a:r>
            <a:r>
              <a:rPr lang="ru-RU" dirty="0"/>
              <a:t> </a:t>
            </a:r>
            <a:r>
              <a:rPr lang="ru-RU" dirty="0" err="1"/>
              <a:t>олдини</a:t>
            </a:r>
            <a:r>
              <a:rPr lang="ru-RU" dirty="0"/>
              <a:t> </a:t>
            </a:r>
            <a:r>
              <a:rPr lang="ru-RU" dirty="0" err="1"/>
              <a:t>олишга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чора-тадбирларни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;</a:t>
            </a:r>
          </a:p>
          <a:p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ҳуқуқбузарликларни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вақтида</a:t>
            </a:r>
            <a:r>
              <a:rPr lang="ru-RU" dirty="0"/>
              <a:t> </a:t>
            </a:r>
            <a:r>
              <a:rPr lang="ru-RU" dirty="0" err="1"/>
              <a:t>аниқлаш</a:t>
            </a:r>
            <a:r>
              <a:rPr lang="ru-RU" dirty="0"/>
              <a:t>, </a:t>
            </a:r>
            <a:r>
              <a:rPr lang="ru-RU" dirty="0" err="1"/>
              <a:t>уларга</a:t>
            </a:r>
            <a:r>
              <a:rPr lang="ru-RU" dirty="0"/>
              <a:t> чек </a:t>
            </a:r>
            <a:r>
              <a:rPr lang="ru-RU" dirty="0" err="1"/>
              <a:t>қўйиш</a:t>
            </a:r>
            <a:r>
              <a:rPr lang="ru-RU" dirty="0"/>
              <a:t>,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оқибатларини</a:t>
            </a:r>
            <a:r>
              <a:rPr lang="ru-RU" dirty="0"/>
              <a:t>, </a:t>
            </a:r>
            <a:r>
              <a:rPr lang="ru-RU" dirty="0" err="1"/>
              <a:t>уларга</a:t>
            </a:r>
            <a:r>
              <a:rPr lang="ru-RU" dirty="0"/>
              <a:t> </a:t>
            </a:r>
            <a:r>
              <a:rPr lang="ru-RU" dirty="0" err="1"/>
              <a:t>имкон</a:t>
            </a:r>
            <a:r>
              <a:rPr lang="ru-RU" dirty="0"/>
              <a:t> </a:t>
            </a:r>
            <a:r>
              <a:rPr lang="ru-RU" dirty="0" err="1"/>
              <a:t>берувчи</a:t>
            </a:r>
            <a:r>
              <a:rPr lang="ru-RU" dirty="0"/>
              <a:t> </a:t>
            </a:r>
            <a:r>
              <a:rPr lang="ru-RU" dirty="0" err="1"/>
              <a:t>сабаблар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шарт-шароитларни</a:t>
            </a:r>
            <a:r>
              <a:rPr lang="ru-RU" dirty="0"/>
              <a:t> </a:t>
            </a:r>
            <a:r>
              <a:rPr lang="ru-RU" dirty="0" err="1"/>
              <a:t>бартараф</a:t>
            </a:r>
            <a:r>
              <a:rPr lang="ru-RU" dirty="0"/>
              <a:t> </a:t>
            </a:r>
            <a:r>
              <a:rPr lang="ru-RU" dirty="0" err="1"/>
              <a:t>этиш</a:t>
            </a:r>
            <a:r>
              <a:rPr lang="ru-RU" dirty="0"/>
              <a:t>,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оид</a:t>
            </a:r>
            <a:r>
              <a:rPr lang="ru-RU" dirty="0"/>
              <a:t> </a:t>
            </a:r>
            <a:r>
              <a:rPr lang="ru-RU" dirty="0" err="1"/>
              <a:t>ҳуқуқбузарликларни</a:t>
            </a:r>
            <a:r>
              <a:rPr lang="ru-RU" dirty="0"/>
              <a:t> </a:t>
            </a:r>
            <a:r>
              <a:rPr lang="ru-RU" dirty="0" err="1"/>
              <a:t>содир</a:t>
            </a:r>
            <a:r>
              <a:rPr lang="ru-RU" dirty="0"/>
              <a:t> </a:t>
            </a:r>
            <a:r>
              <a:rPr lang="ru-RU" dirty="0" err="1"/>
              <a:t>этганлик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жавобгарликнинг</a:t>
            </a:r>
            <a:r>
              <a:rPr lang="ru-RU" dirty="0"/>
              <a:t> </a:t>
            </a:r>
            <a:r>
              <a:rPr lang="ru-RU" dirty="0" err="1"/>
              <a:t>муқаррарлиги</a:t>
            </a:r>
            <a:r>
              <a:rPr lang="ru-RU" dirty="0"/>
              <a:t> </a:t>
            </a:r>
            <a:r>
              <a:rPr lang="ru-RU" dirty="0" err="1"/>
              <a:t>принципини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.</a:t>
            </a:r>
          </a:p>
          <a:p>
            <a:r>
              <a:rPr lang="ru-RU" dirty="0" smtClean="0"/>
              <a:t>Коррупцияга </a:t>
            </a:r>
            <a:r>
              <a:rPr lang="ru-RU" dirty="0" err="1" smtClean="0"/>
              <a:t>қарши</a:t>
            </a:r>
            <a:r>
              <a:rPr lang="ru-RU" dirty="0" smtClean="0"/>
              <a:t> </a:t>
            </a:r>
            <a:r>
              <a:rPr lang="ru-RU" dirty="0" err="1" smtClean="0"/>
              <a:t>курашиш</a:t>
            </a:r>
            <a:r>
              <a:rPr lang="ru-RU" dirty="0" smtClean="0"/>
              <a:t> </a:t>
            </a:r>
            <a:r>
              <a:rPr lang="ru-RU" dirty="0" err="1" smtClean="0"/>
              <a:t>соҳасидаги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сиёсати</a:t>
            </a:r>
            <a:r>
              <a:rPr lang="ru-RU" dirty="0" smtClean="0"/>
              <a:t> </a:t>
            </a:r>
            <a:r>
              <a:rPr lang="ru-RU" dirty="0" err="1" smtClean="0"/>
              <a:t>давлат</a:t>
            </a:r>
            <a:r>
              <a:rPr lang="ru-RU" dirty="0" smtClean="0"/>
              <a:t> </a:t>
            </a:r>
            <a:r>
              <a:rPr lang="ru-RU" dirty="0" err="1" smtClean="0"/>
              <a:t>дастурлари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бошқа</a:t>
            </a:r>
            <a:r>
              <a:rPr lang="ru-RU" dirty="0" smtClean="0"/>
              <a:t> </a:t>
            </a:r>
            <a:r>
              <a:rPr lang="ru-RU" dirty="0" err="1" smtClean="0"/>
              <a:t>дастурлар</a:t>
            </a:r>
            <a:r>
              <a:rPr lang="ru-RU" dirty="0" smtClean="0"/>
              <a:t> </a:t>
            </a:r>
            <a:r>
              <a:rPr lang="ru-RU" dirty="0" err="1" smtClean="0"/>
              <a:t>асосида</a:t>
            </a:r>
            <a:r>
              <a:rPr lang="ru-RU" dirty="0" smtClean="0"/>
              <a:t> </a:t>
            </a:r>
            <a:r>
              <a:rPr lang="ru-RU" dirty="0" err="1" smtClean="0"/>
              <a:t>амалга</a:t>
            </a:r>
            <a:r>
              <a:rPr lang="ru-RU" dirty="0" smtClean="0"/>
              <a:t> </a:t>
            </a:r>
            <a:r>
              <a:rPr lang="ru-RU" dirty="0" err="1" smtClean="0"/>
              <a:t>оширилиши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2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Коррупцияга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</a:t>
            </a:r>
            <a:r>
              <a:rPr lang="ru-RU" b="1" dirty="0" smtClean="0"/>
              <a:t> </a:t>
            </a:r>
            <a:r>
              <a:rPr lang="ru-RU" b="1" dirty="0" err="1" smtClean="0"/>
              <a:t>бўйича</a:t>
            </a:r>
            <a:r>
              <a:rPr lang="ru-RU" b="1" dirty="0" smtClean="0"/>
              <a:t> </a:t>
            </a:r>
            <a:r>
              <a:rPr lang="ru-RU" b="1" dirty="0" err="1" smtClean="0"/>
              <a:t>фаолиятни</a:t>
            </a:r>
            <a:r>
              <a:rPr lang="ru-RU" b="1" dirty="0" smtClean="0"/>
              <a:t> </a:t>
            </a:r>
            <a:r>
              <a:rPr lang="ru-RU" b="1" dirty="0" err="1" smtClean="0"/>
              <a:t>амалга</a:t>
            </a:r>
            <a:r>
              <a:rPr lang="ru-RU" b="1" dirty="0" smtClean="0"/>
              <a:t> </a:t>
            </a:r>
            <a:r>
              <a:rPr lang="ru-RU" b="1" dirty="0" err="1" smtClean="0"/>
              <a:t>оширувчи</a:t>
            </a:r>
            <a:r>
              <a:rPr lang="ru-RU" b="1" dirty="0" smtClean="0"/>
              <a:t> </a:t>
            </a:r>
            <a:r>
              <a:rPr lang="ru-RU" b="1" dirty="0" err="1" smtClean="0"/>
              <a:t>давлат</a:t>
            </a:r>
            <a:r>
              <a:rPr lang="ru-RU" b="1" dirty="0" smtClean="0"/>
              <a:t> </a:t>
            </a:r>
            <a:r>
              <a:rPr lang="ru-RU" b="1" dirty="0" err="1" smtClean="0"/>
              <a:t>органлари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r>
              <a:rPr lang="ru-RU" dirty="0" err="1"/>
              <a:t>Республикаси</a:t>
            </a:r>
            <a:r>
              <a:rPr lang="ru-RU" dirty="0"/>
              <a:t> Бош </a:t>
            </a:r>
            <a:r>
              <a:rPr lang="ru-RU" dirty="0" err="1"/>
              <a:t>прокуратураси</a:t>
            </a:r>
            <a:r>
              <a:rPr lang="ru-RU" dirty="0"/>
              <a:t>;</a:t>
            </a:r>
          </a:p>
          <a:p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хавфсизлик</a:t>
            </a:r>
            <a:r>
              <a:rPr lang="ru-RU" dirty="0"/>
              <a:t> </a:t>
            </a:r>
            <a:r>
              <a:rPr lang="ru-RU" dirty="0" err="1"/>
              <a:t>хизмати</a:t>
            </a:r>
            <a:r>
              <a:rPr lang="ru-RU" dirty="0"/>
              <a:t>;</a:t>
            </a:r>
          </a:p>
          <a:p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Ички</a:t>
            </a:r>
            <a:r>
              <a:rPr lang="ru-RU" dirty="0"/>
              <a:t> </a:t>
            </a:r>
            <a:r>
              <a:rPr lang="ru-RU" dirty="0" err="1"/>
              <a:t>ишлар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;</a:t>
            </a:r>
          </a:p>
          <a:p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Адлия</a:t>
            </a:r>
            <a:r>
              <a:rPr lang="ru-RU" dirty="0"/>
              <a:t> </a:t>
            </a:r>
            <a:r>
              <a:rPr lang="ru-RU" dirty="0" err="1"/>
              <a:t>вазирлиги</a:t>
            </a:r>
            <a:r>
              <a:rPr lang="ru-RU" dirty="0"/>
              <a:t>;</a:t>
            </a:r>
          </a:p>
          <a:p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r>
              <a:rPr lang="ru-RU" dirty="0" err="1"/>
              <a:t>Республикаси</a:t>
            </a:r>
            <a:r>
              <a:rPr lang="ru-RU" dirty="0"/>
              <a:t> Бош </a:t>
            </a:r>
            <a:r>
              <a:rPr lang="ru-RU" dirty="0" err="1"/>
              <a:t>прокуратураси</a:t>
            </a:r>
            <a:r>
              <a:rPr lang="ru-RU" dirty="0"/>
              <a:t> </a:t>
            </a:r>
            <a:r>
              <a:rPr lang="ru-RU" dirty="0" err="1"/>
              <a:t>ҳузуридаги</a:t>
            </a:r>
            <a:r>
              <a:rPr lang="ru-RU" dirty="0"/>
              <a:t> </a:t>
            </a:r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жиноятларга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департаменти</a:t>
            </a:r>
            <a:r>
              <a:rPr lang="ru-RU" dirty="0"/>
              <a:t>.</a:t>
            </a:r>
          </a:p>
          <a:p>
            <a:r>
              <a:rPr lang="ru-RU" dirty="0" smtClean="0"/>
              <a:t>Коррупцияга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фаолиятни</a:t>
            </a:r>
            <a:r>
              <a:rPr lang="ru-RU" dirty="0"/>
              <a:t> </a:t>
            </a:r>
            <a:r>
              <a:rPr lang="ru-RU" dirty="0" err="1"/>
              <a:t>қонунчиликка</a:t>
            </a:r>
            <a:r>
              <a:rPr lang="ru-RU" dirty="0"/>
              <a:t> </a:t>
            </a:r>
            <a:r>
              <a:rPr lang="ru-RU" dirty="0" err="1"/>
              <a:t>мувофиқ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ҳам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оширади</a:t>
            </a:r>
            <a:r>
              <a:rPr lang="ru-RU" dirty="0"/>
              <a:t>.</a:t>
            </a:r>
          </a:p>
          <a:p>
            <a:r>
              <a:rPr lang="ru-RU" b="1" dirty="0" smtClean="0"/>
              <a:t>Коррупцияга </a:t>
            </a:r>
            <a:r>
              <a:rPr lang="ru-RU" b="1" dirty="0" err="1"/>
              <a:t>қарши</a:t>
            </a:r>
            <a:r>
              <a:rPr lang="ru-RU" b="1" dirty="0"/>
              <a:t> </a:t>
            </a:r>
            <a:r>
              <a:rPr lang="ru-RU" b="1" dirty="0" err="1"/>
              <a:t>курашиш</a:t>
            </a:r>
            <a:r>
              <a:rPr lang="ru-RU" b="1" dirty="0"/>
              <a:t> </a:t>
            </a:r>
            <a:r>
              <a:rPr lang="ru-RU" b="1" dirty="0" err="1"/>
              <a:t>бўйича</a:t>
            </a:r>
            <a:r>
              <a:rPr lang="ru-RU" b="1" dirty="0"/>
              <a:t> </a:t>
            </a:r>
            <a:r>
              <a:rPr lang="ru-RU" b="1" dirty="0" err="1"/>
              <a:t>идоралараро</a:t>
            </a:r>
            <a:r>
              <a:rPr lang="ru-RU" b="1" dirty="0"/>
              <a:t> </a:t>
            </a:r>
            <a:r>
              <a:rPr lang="ru-RU" b="1" dirty="0" err="1" smtClean="0"/>
              <a:t>комиссиялар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84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3385" y="7225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Фуқаролар</a:t>
            </a:r>
            <a:r>
              <a:rPr lang="ru-RU" b="1" dirty="0" smtClean="0"/>
              <a:t> </a:t>
            </a:r>
            <a:r>
              <a:rPr lang="ru-RU" b="1" dirty="0" err="1" smtClean="0"/>
              <a:t>ўзини</a:t>
            </a:r>
            <a:r>
              <a:rPr lang="ru-RU" b="1" dirty="0" smtClean="0"/>
              <a:t> </a:t>
            </a:r>
            <a:r>
              <a:rPr lang="ru-RU" b="1" dirty="0" err="1" smtClean="0"/>
              <a:t>ўзи</a:t>
            </a:r>
            <a:r>
              <a:rPr lang="ru-RU" b="1" dirty="0" smtClean="0"/>
              <a:t> </a:t>
            </a:r>
            <a:r>
              <a:rPr lang="ru-RU" b="1" dirty="0" err="1" smtClean="0"/>
              <a:t>бошқариш</a:t>
            </a:r>
            <a:r>
              <a:rPr lang="ru-RU" b="1" dirty="0" smtClean="0"/>
              <a:t> </a:t>
            </a:r>
            <a:r>
              <a:rPr lang="ru-RU" b="1" dirty="0" err="1" smtClean="0"/>
              <a:t>органларининг</a:t>
            </a:r>
            <a:r>
              <a:rPr lang="ru-RU" b="1" dirty="0" smtClean="0"/>
              <a:t>, </a:t>
            </a:r>
            <a:r>
              <a:rPr lang="ru-RU" b="1" dirty="0" err="1" smtClean="0"/>
              <a:t>нодавлат</a:t>
            </a:r>
            <a:r>
              <a:rPr lang="ru-RU" b="1" dirty="0" smtClean="0"/>
              <a:t> </a:t>
            </a:r>
            <a:r>
              <a:rPr lang="ru-RU" b="1" dirty="0" err="1" smtClean="0"/>
              <a:t>нотижорат</a:t>
            </a:r>
            <a:r>
              <a:rPr lang="ru-RU" b="1" dirty="0" smtClean="0"/>
              <a:t> </a:t>
            </a:r>
            <a:r>
              <a:rPr lang="ru-RU" b="1" dirty="0" err="1" smtClean="0"/>
              <a:t>ташкилотларининг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фуқароларнинг</a:t>
            </a:r>
            <a:r>
              <a:rPr lang="ru-RU" b="1" dirty="0" smtClean="0"/>
              <a:t> </a:t>
            </a:r>
            <a:r>
              <a:rPr lang="ru-RU" b="1" dirty="0" err="1" smtClean="0"/>
              <a:t>коррупцияга</a:t>
            </a:r>
            <a:r>
              <a:rPr lang="ru-RU" b="1" dirty="0" smtClean="0"/>
              <a:t>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курашишда</a:t>
            </a:r>
            <a:r>
              <a:rPr lang="ru-RU" b="1" dirty="0" smtClean="0"/>
              <a:t> </a:t>
            </a:r>
            <a:r>
              <a:rPr lang="ru-RU" b="1" dirty="0" err="1" smtClean="0"/>
              <a:t>иштирок</a:t>
            </a:r>
            <a:r>
              <a:rPr lang="ru-RU" b="1" dirty="0" smtClean="0"/>
              <a:t> </a:t>
            </a:r>
            <a:r>
              <a:rPr lang="ru-RU" b="1" dirty="0" err="1" smtClean="0"/>
              <a:t>этиши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385" y="2357639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дастурларини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дастурларни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оширишда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;</a:t>
            </a:r>
          </a:p>
          <a:p>
            <a:r>
              <a:rPr lang="ru-RU" dirty="0" err="1"/>
              <a:t>аҳолининг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онги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маданиятини</a:t>
            </a:r>
            <a:r>
              <a:rPr lang="ru-RU" dirty="0"/>
              <a:t> </a:t>
            </a:r>
            <a:r>
              <a:rPr lang="ru-RU" dirty="0" err="1"/>
              <a:t>юксалтиришда</a:t>
            </a:r>
            <a:r>
              <a:rPr lang="ru-RU" dirty="0"/>
              <a:t>, </a:t>
            </a:r>
            <a:r>
              <a:rPr lang="ru-RU" dirty="0" err="1"/>
              <a:t>жамиятда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муросасиз</a:t>
            </a:r>
            <a:r>
              <a:rPr lang="ru-RU" dirty="0"/>
              <a:t> </a:t>
            </a:r>
            <a:r>
              <a:rPr lang="ru-RU" dirty="0" err="1"/>
              <a:t>муносабатни</a:t>
            </a:r>
            <a:r>
              <a:rPr lang="ru-RU" dirty="0"/>
              <a:t> </a:t>
            </a:r>
            <a:r>
              <a:rPr lang="ru-RU" dirty="0" err="1"/>
              <a:t>шакллантиришда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;</a:t>
            </a:r>
          </a:p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қонунчиликнинг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этилиши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жамоатчилик</a:t>
            </a:r>
            <a:r>
              <a:rPr lang="ru-RU" dirty="0"/>
              <a:t> </a:t>
            </a:r>
            <a:r>
              <a:rPr lang="ru-RU" dirty="0" err="1"/>
              <a:t>назоратини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ошириши</a:t>
            </a:r>
            <a:r>
              <a:rPr lang="ru-RU" dirty="0"/>
              <a:t>;</a:t>
            </a:r>
          </a:p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қонунчиликни</a:t>
            </a:r>
            <a:r>
              <a:rPr lang="ru-RU" dirty="0"/>
              <a:t> </a:t>
            </a:r>
            <a:r>
              <a:rPr lang="ru-RU" dirty="0" err="1"/>
              <a:t>такомиллаштириш</a:t>
            </a:r>
            <a:r>
              <a:rPr lang="ru-RU" dirty="0"/>
              <a:t> </a:t>
            </a:r>
            <a:r>
              <a:rPr lang="ru-RU" dirty="0" err="1"/>
              <a:t>юзасидан</a:t>
            </a:r>
            <a:r>
              <a:rPr lang="ru-RU" dirty="0"/>
              <a:t> </a:t>
            </a:r>
            <a:r>
              <a:rPr lang="ru-RU" dirty="0" err="1"/>
              <a:t>таклифлар</a:t>
            </a:r>
            <a:r>
              <a:rPr lang="ru-RU" dirty="0"/>
              <a:t> </a:t>
            </a:r>
            <a:r>
              <a:rPr lang="ru-RU" dirty="0" err="1"/>
              <a:t>киритиши</a:t>
            </a:r>
            <a:r>
              <a:rPr lang="ru-RU" dirty="0"/>
              <a:t>;</a:t>
            </a:r>
          </a:p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ташкилотлар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ҳамкорлик</a:t>
            </a:r>
            <a:r>
              <a:rPr lang="ru-RU" dirty="0"/>
              <a:t> </a:t>
            </a:r>
            <a:r>
              <a:rPr lang="ru-RU" dirty="0" err="1"/>
              <a:t>қилиши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r>
              <a:rPr lang="ru-RU" dirty="0" err="1" smtClean="0"/>
              <a:t>Фуқароларнинг</a:t>
            </a:r>
            <a:r>
              <a:rPr lang="ru-RU" dirty="0" smtClean="0"/>
              <a:t> </a:t>
            </a:r>
            <a:r>
              <a:rPr lang="ru-RU" dirty="0" err="1"/>
              <a:t>ўзини</a:t>
            </a:r>
            <a:r>
              <a:rPr lang="ru-RU" dirty="0"/>
              <a:t> </a:t>
            </a:r>
            <a:r>
              <a:rPr lang="ru-RU" dirty="0" err="1"/>
              <a:t>ўзи</a:t>
            </a:r>
            <a:r>
              <a:rPr lang="ru-RU" dirty="0"/>
              <a:t> </a:t>
            </a:r>
            <a:r>
              <a:rPr lang="ru-RU" dirty="0" err="1"/>
              <a:t>бошқариш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, </a:t>
            </a:r>
            <a:r>
              <a:rPr lang="ru-RU" dirty="0" err="1"/>
              <a:t>нодавлат</a:t>
            </a:r>
            <a:r>
              <a:rPr lang="ru-RU" dirty="0"/>
              <a:t> </a:t>
            </a:r>
            <a:r>
              <a:rPr lang="ru-RU" dirty="0" err="1"/>
              <a:t>нотижорат</a:t>
            </a:r>
            <a:r>
              <a:rPr lang="ru-RU" dirty="0"/>
              <a:t> </a:t>
            </a:r>
            <a:r>
              <a:rPr lang="ru-RU" dirty="0" err="1"/>
              <a:t>ташкилотлари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фуқаролар</a:t>
            </a:r>
            <a:r>
              <a:rPr lang="ru-RU" dirty="0"/>
              <a:t> </a:t>
            </a:r>
            <a:r>
              <a:rPr lang="ru-RU" dirty="0" err="1"/>
              <a:t>қонунчиликка</a:t>
            </a:r>
            <a:r>
              <a:rPr lang="ru-RU" dirty="0"/>
              <a:t> </a:t>
            </a:r>
            <a:r>
              <a:rPr lang="ru-RU" dirty="0" err="1"/>
              <a:t>мувофиқ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тадбирларда</a:t>
            </a:r>
            <a:r>
              <a:rPr lang="ru-RU" dirty="0"/>
              <a:t> </a:t>
            </a:r>
            <a:r>
              <a:rPr lang="ru-RU" dirty="0" err="1"/>
              <a:t>ҳам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r>
              <a:rPr lang="ru-RU" dirty="0" err="1" smtClean="0"/>
              <a:t>Нодавлат</a:t>
            </a:r>
            <a:r>
              <a:rPr lang="ru-RU" dirty="0" smtClean="0"/>
              <a:t> </a:t>
            </a:r>
            <a:r>
              <a:rPr lang="ru-RU" dirty="0" err="1"/>
              <a:t>нотижорат</a:t>
            </a:r>
            <a:r>
              <a:rPr lang="ru-RU" dirty="0"/>
              <a:t> </a:t>
            </a:r>
            <a:r>
              <a:rPr lang="ru-RU" dirty="0" err="1"/>
              <a:t>ташкилотлари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моддада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тутилган</a:t>
            </a:r>
            <a:r>
              <a:rPr lang="ru-RU" dirty="0"/>
              <a:t> </a:t>
            </a:r>
            <a:r>
              <a:rPr lang="ru-RU" dirty="0" err="1"/>
              <a:t>тадбирларни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 </a:t>
            </a:r>
            <a:r>
              <a:rPr lang="ru-RU" dirty="0" err="1"/>
              <a:t>мақсадида</a:t>
            </a:r>
            <a:r>
              <a:rPr lang="ru-RU" dirty="0"/>
              <a:t> </a:t>
            </a:r>
            <a:r>
              <a:rPr lang="ru-RU" dirty="0" err="1"/>
              <a:t>Идоралараро</a:t>
            </a:r>
            <a:r>
              <a:rPr lang="ru-RU" dirty="0"/>
              <a:t> комиссия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ҳудудий</a:t>
            </a:r>
            <a:r>
              <a:rPr lang="ru-RU" dirty="0"/>
              <a:t> </a:t>
            </a:r>
            <a:r>
              <a:rPr lang="ru-RU" dirty="0" err="1"/>
              <a:t>идоралараро</a:t>
            </a:r>
            <a:r>
              <a:rPr lang="ru-RU" dirty="0"/>
              <a:t> </a:t>
            </a:r>
            <a:r>
              <a:rPr lang="ru-RU" dirty="0" err="1"/>
              <a:t>комиссиялар</a:t>
            </a:r>
            <a:r>
              <a:rPr lang="ru-RU" dirty="0"/>
              <a:t> </a:t>
            </a:r>
            <a:r>
              <a:rPr lang="ru-RU" dirty="0" err="1"/>
              <a:t>фаолиятида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ҳузуридаги</a:t>
            </a:r>
            <a:r>
              <a:rPr lang="ru-RU" dirty="0"/>
              <a:t> </a:t>
            </a:r>
            <a:r>
              <a:rPr lang="ru-RU" dirty="0" err="1"/>
              <a:t>ишчи</a:t>
            </a:r>
            <a:r>
              <a:rPr lang="ru-RU" dirty="0"/>
              <a:t> </a:t>
            </a:r>
            <a:r>
              <a:rPr lang="ru-RU" dirty="0" err="1"/>
              <a:t>гуруҳлар</a:t>
            </a:r>
            <a:r>
              <a:rPr lang="ru-RU" dirty="0"/>
              <a:t>, </a:t>
            </a:r>
            <a:r>
              <a:rPr lang="ru-RU" dirty="0" err="1"/>
              <a:t>комиссиялар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жамоат-маслаҳат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фаолиятида</a:t>
            </a:r>
            <a:r>
              <a:rPr lang="ru-RU" dirty="0"/>
              <a:t> </a:t>
            </a:r>
            <a:r>
              <a:rPr lang="ru-RU" dirty="0" err="1"/>
              <a:t>қонунчиликда</a:t>
            </a:r>
            <a:r>
              <a:rPr lang="ru-RU" dirty="0"/>
              <a:t> </a:t>
            </a:r>
            <a:r>
              <a:rPr lang="ru-RU" dirty="0" err="1"/>
              <a:t>белгиланган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этади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7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Оммавий</a:t>
            </a:r>
            <a:r>
              <a:rPr lang="ru-RU" b="1" dirty="0" smtClean="0"/>
              <a:t> </a:t>
            </a:r>
            <a:r>
              <a:rPr lang="ru-RU" b="1" dirty="0" err="1" smtClean="0"/>
              <a:t>ахборот</a:t>
            </a:r>
            <a:r>
              <a:rPr lang="ru-RU" b="1" dirty="0" smtClean="0"/>
              <a:t> </a:t>
            </a:r>
            <a:r>
              <a:rPr lang="ru-RU" b="1" dirty="0" err="1" smtClean="0"/>
              <a:t>воситаларининг</a:t>
            </a:r>
            <a:r>
              <a:rPr lang="ru-RU" b="1" dirty="0" smtClean="0"/>
              <a:t> </a:t>
            </a:r>
            <a:r>
              <a:rPr lang="ru-RU" b="1" dirty="0" err="1" smtClean="0"/>
              <a:t>коррупцияга</a:t>
            </a:r>
            <a:r>
              <a:rPr lang="ru-RU" b="1" dirty="0" smtClean="0"/>
              <a:t> </a:t>
            </a:r>
            <a:r>
              <a:rPr lang="ru-RU" b="1" dirty="0" err="1" smtClean="0"/>
              <a:t>қарши</a:t>
            </a:r>
            <a:r>
              <a:rPr lang="ru-RU" b="1" dirty="0" smtClean="0"/>
              <a:t> </a:t>
            </a:r>
            <a:r>
              <a:rPr lang="ru-RU" b="1" dirty="0" err="1" smtClean="0"/>
              <a:t>курашишда</a:t>
            </a:r>
            <a:r>
              <a:rPr lang="ru-RU" b="1" dirty="0" smtClean="0"/>
              <a:t> </a:t>
            </a:r>
            <a:r>
              <a:rPr lang="ru-RU" b="1" dirty="0" err="1" smtClean="0"/>
              <a:t>иштирок</a:t>
            </a:r>
            <a:r>
              <a:rPr lang="ru-RU" b="1" dirty="0" smtClean="0"/>
              <a:t> </a:t>
            </a:r>
            <a:r>
              <a:rPr lang="ru-RU" b="1" dirty="0" err="1" smtClean="0"/>
              <a:t>этиши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Оммавий</a:t>
            </a:r>
            <a:r>
              <a:rPr lang="ru-RU" dirty="0" smtClean="0"/>
              <a:t> </a:t>
            </a:r>
            <a:r>
              <a:rPr lang="ru-RU" dirty="0" err="1"/>
              <a:t>ахборот</a:t>
            </a:r>
            <a:r>
              <a:rPr lang="ru-RU" dirty="0"/>
              <a:t> </a:t>
            </a:r>
            <a:r>
              <a:rPr lang="ru-RU" dirty="0" err="1"/>
              <a:t>воситалари</a:t>
            </a:r>
            <a:r>
              <a:rPr lang="ru-RU" dirty="0"/>
              <a:t>:</a:t>
            </a:r>
          </a:p>
          <a:p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дастурларини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дастурларни</a:t>
            </a:r>
            <a:r>
              <a:rPr lang="ru-RU" dirty="0"/>
              <a:t> </a:t>
            </a:r>
            <a:r>
              <a:rPr lang="ru-RU" dirty="0" err="1"/>
              <a:t>ишлаб</a:t>
            </a:r>
            <a:r>
              <a:rPr lang="ru-RU" dirty="0"/>
              <a:t> </a:t>
            </a:r>
            <a:r>
              <a:rPr lang="ru-RU" dirty="0" err="1"/>
              <a:t>чиқиш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оширишда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этади</a:t>
            </a:r>
            <a:r>
              <a:rPr lang="ru-RU" dirty="0"/>
              <a:t>;</a:t>
            </a:r>
          </a:p>
          <a:p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соҳасидаги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сиёсатини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оширишга</a:t>
            </a:r>
            <a:r>
              <a:rPr lang="ru-RU" dirty="0"/>
              <a:t>, шу </a:t>
            </a:r>
            <a:r>
              <a:rPr lang="ru-RU" dirty="0" err="1"/>
              <a:t>жумладан</a:t>
            </a:r>
            <a:r>
              <a:rPr lang="ru-RU" dirty="0"/>
              <a:t> </a:t>
            </a:r>
            <a:r>
              <a:rPr lang="ru-RU" dirty="0" err="1"/>
              <a:t>аҳолининг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онги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ҳуқуқий</a:t>
            </a:r>
            <a:r>
              <a:rPr lang="ru-RU" dirty="0"/>
              <a:t> </a:t>
            </a:r>
            <a:r>
              <a:rPr lang="ru-RU" dirty="0" err="1"/>
              <a:t>маданиятини</a:t>
            </a:r>
            <a:r>
              <a:rPr lang="ru-RU" dirty="0"/>
              <a:t> </a:t>
            </a:r>
            <a:r>
              <a:rPr lang="ru-RU" dirty="0" err="1"/>
              <a:t>юксалтиришга</a:t>
            </a:r>
            <a:r>
              <a:rPr lang="ru-RU" dirty="0"/>
              <a:t>, </a:t>
            </a:r>
            <a:r>
              <a:rPr lang="ru-RU" dirty="0" err="1"/>
              <a:t>жамиятда</a:t>
            </a:r>
            <a:r>
              <a:rPr lang="ru-RU" dirty="0"/>
              <a:t> </a:t>
            </a:r>
            <a:r>
              <a:rPr lang="ru-RU" dirty="0" err="1"/>
              <a:t>коррупцияга</a:t>
            </a:r>
            <a:r>
              <a:rPr lang="ru-RU" dirty="0"/>
              <a:t> </a:t>
            </a:r>
            <a:r>
              <a:rPr lang="ru-RU" dirty="0" err="1"/>
              <a:t>нисбатан</a:t>
            </a:r>
            <a:r>
              <a:rPr lang="ru-RU" dirty="0"/>
              <a:t> </a:t>
            </a:r>
            <a:r>
              <a:rPr lang="ru-RU" dirty="0" err="1"/>
              <a:t>муросасиз</a:t>
            </a:r>
            <a:r>
              <a:rPr lang="ru-RU" dirty="0"/>
              <a:t> </a:t>
            </a:r>
            <a:r>
              <a:rPr lang="ru-RU" dirty="0" err="1"/>
              <a:t>муносабатни</a:t>
            </a:r>
            <a:r>
              <a:rPr lang="ru-RU" dirty="0"/>
              <a:t> </a:t>
            </a:r>
            <a:r>
              <a:rPr lang="ru-RU" dirty="0" err="1"/>
              <a:t>шакллантиришга</a:t>
            </a:r>
            <a:r>
              <a:rPr lang="ru-RU" dirty="0"/>
              <a:t> </a:t>
            </a:r>
            <a:r>
              <a:rPr lang="ru-RU" dirty="0" err="1"/>
              <a:t>қаратилган</a:t>
            </a:r>
            <a:r>
              <a:rPr lang="ru-RU" dirty="0"/>
              <a:t> </a:t>
            </a:r>
            <a:r>
              <a:rPr lang="ru-RU" dirty="0" err="1"/>
              <a:t>тадбирларни</a:t>
            </a:r>
            <a:r>
              <a:rPr lang="ru-RU" dirty="0"/>
              <a:t> </a:t>
            </a:r>
            <a:r>
              <a:rPr lang="ru-RU" dirty="0" err="1"/>
              <a:t>ёритади</a:t>
            </a:r>
            <a:r>
              <a:rPr lang="ru-RU" dirty="0"/>
              <a:t>;</a:t>
            </a:r>
          </a:p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қонунчиликнинг</a:t>
            </a:r>
            <a:r>
              <a:rPr lang="ru-RU" dirty="0"/>
              <a:t> </a:t>
            </a:r>
            <a:r>
              <a:rPr lang="ru-RU" dirty="0" err="1"/>
              <a:t>ижро</a:t>
            </a:r>
            <a:r>
              <a:rPr lang="ru-RU" dirty="0"/>
              <a:t> </a:t>
            </a:r>
            <a:r>
              <a:rPr lang="ru-RU" dirty="0" err="1"/>
              <a:t>этилиши</a:t>
            </a:r>
            <a:r>
              <a:rPr lang="ru-RU" dirty="0"/>
              <a:t> </a:t>
            </a:r>
            <a:r>
              <a:rPr lang="ru-RU" dirty="0" err="1"/>
              <a:t>устидан</a:t>
            </a:r>
            <a:r>
              <a:rPr lang="ru-RU" dirty="0"/>
              <a:t> </a:t>
            </a:r>
            <a:r>
              <a:rPr lang="ru-RU" dirty="0" err="1"/>
              <a:t>жамоатчилик</a:t>
            </a:r>
            <a:r>
              <a:rPr lang="ru-RU" dirty="0"/>
              <a:t> </a:t>
            </a:r>
            <a:r>
              <a:rPr lang="ru-RU" dirty="0" err="1"/>
              <a:t>назоратини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оширади</a:t>
            </a:r>
            <a:r>
              <a:rPr lang="ru-RU" dirty="0"/>
              <a:t>;</a:t>
            </a:r>
          </a:p>
          <a:p>
            <a:r>
              <a:rPr lang="ru-RU" dirty="0" err="1" smtClean="0"/>
              <a:t>коррупцияга</a:t>
            </a:r>
            <a:r>
              <a:rPr lang="ru-RU" dirty="0" smtClean="0"/>
              <a:t> </a:t>
            </a:r>
            <a:r>
              <a:rPr lang="ru-RU" dirty="0" err="1"/>
              <a:t>қарши</a:t>
            </a:r>
            <a:r>
              <a:rPr lang="ru-RU" dirty="0"/>
              <a:t> </a:t>
            </a:r>
            <a:r>
              <a:rPr lang="ru-RU" dirty="0" err="1"/>
              <a:t>курашиш</a:t>
            </a:r>
            <a:r>
              <a:rPr lang="ru-RU" dirty="0"/>
              <a:t> </a:t>
            </a:r>
            <a:r>
              <a:rPr lang="ru-RU" dirty="0" err="1"/>
              <a:t>соҳасида</a:t>
            </a:r>
            <a:r>
              <a:rPr lang="ru-RU" dirty="0"/>
              <a:t> </a:t>
            </a:r>
            <a:r>
              <a:rPr lang="ru-RU" dirty="0" err="1"/>
              <a:t>давлат</a:t>
            </a:r>
            <a:r>
              <a:rPr lang="ru-RU" dirty="0"/>
              <a:t> </a:t>
            </a:r>
            <a:r>
              <a:rPr lang="ru-RU" dirty="0" err="1"/>
              <a:t>органлари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ташкилотлар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ҳамкорлик</a:t>
            </a:r>
            <a:r>
              <a:rPr lang="ru-RU" dirty="0"/>
              <a:t> </a:t>
            </a:r>
            <a:r>
              <a:rPr lang="ru-RU" dirty="0" err="1"/>
              <a:t>қилади</a:t>
            </a:r>
            <a:r>
              <a:rPr lang="ru-RU" dirty="0"/>
              <a:t>.</a:t>
            </a:r>
          </a:p>
          <a:p>
            <a:r>
              <a:rPr lang="ru-RU" dirty="0" err="1" smtClean="0"/>
              <a:t>Оммавий</a:t>
            </a:r>
            <a:r>
              <a:rPr lang="ru-RU" dirty="0" smtClean="0"/>
              <a:t> </a:t>
            </a:r>
            <a:r>
              <a:rPr lang="ru-RU" dirty="0" err="1"/>
              <a:t>ахборот</a:t>
            </a:r>
            <a:r>
              <a:rPr lang="ru-RU" dirty="0"/>
              <a:t> </a:t>
            </a:r>
            <a:r>
              <a:rPr lang="ru-RU" dirty="0" err="1"/>
              <a:t>воситалари</a:t>
            </a:r>
            <a:r>
              <a:rPr lang="ru-RU" dirty="0"/>
              <a:t> </a:t>
            </a:r>
            <a:r>
              <a:rPr lang="ru-RU" dirty="0" err="1"/>
              <a:t>қонунчиликка</a:t>
            </a:r>
            <a:r>
              <a:rPr lang="ru-RU" dirty="0"/>
              <a:t> </a:t>
            </a:r>
            <a:r>
              <a:rPr lang="ru-RU" dirty="0" err="1"/>
              <a:t>мувофиқ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тадбирларда</a:t>
            </a:r>
            <a:r>
              <a:rPr lang="ru-RU" dirty="0"/>
              <a:t> </a:t>
            </a:r>
            <a:r>
              <a:rPr lang="ru-RU" dirty="0" err="1"/>
              <a:t>ҳам</a:t>
            </a:r>
            <a:r>
              <a:rPr lang="ru-RU" dirty="0"/>
              <a:t> </a:t>
            </a:r>
            <a:r>
              <a:rPr lang="ru-RU" dirty="0" err="1"/>
              <a:t>иштирок</a:t>
            </a:r>
            <a:r>
              <a:rPr lang="ru-RU" dirty="0"/>
              <a:t> </a:t>
            </a:r>
            <a:r>
              <a:rPr lang="ru-RU" dirty="0" err="1"/>
              <a:t>этиши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48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984</Words>
  <Application>Microsoft Office PowerPoint</Application>
  <PresentationFormat>Широкоэкранный</PresentationFormat>
  <Paragraphs>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ЎЗБЕКИСТОН РЕСПУБЛИКАСИНИНГ КОРРУПЦИЯГА ҚАРШИ КУРАШИШ ТЎҒРИСИДА ҚОНУНИ</vt:lpstr>
      <vt:lpstr>Кучга кирган сана </vt:lpstr>
      <vt:lpstr>Ушбу Қонуннинг  мақсади ва  коррупцияга қарши курашиш тўғрисидаги қонунчилиги </vt:lpstr>
      <vt:lpstr>Асосий тушунчалар </vt:lpstr>
      <vt:lpstr>Коррупцияга қарши курашишнинг асосий принциплари </vt:lpstr>
      <vt:lpstr>Коррупцияга қарши курашиш соҳасидаги давлат сиёсатининг асосий йўналишлари ва давлат ва бошқа дастурлар  </vt:lpstr>
      <vt:lpstr>Коррупцияга қарши курашиш бўйича фаолиятни амалга оширувчи давлат органлари </vt:lpstr>
      <vt:lpstr>Фуқаролар ўзини ўзи бошқариш органларининг, нодавлат нотижорат ташкилотларининг ва фуқароларнинг коррупцияга қарши курашишда иштирок этиши </vt:lpstr>
      <vt:lpstr>Оммавий ахборот воситаларининг коррупцияга қарши курашишда иштирок этиши </vt:lpstr>
      <vt:lpstr>Коррупцияга қарши курашиш соҳасида ҳуқуқий онг ва ҳуқуқий маданиятни юксалтириш</vt:lpstr>
      <vt:lpstr>Коррупциянинг олдини олишга доир чора-тадбирлар</vt:lpstr>
      <vt:lpstr>Коррупцияга оид ҳуқуқбузарликларни ўз вақтида аниқлаш ва уларга чек қўйишга, коррупцияга оид ҳуқуқбузарликларни содир этганлик учун жавобгарликнинг муқаррарлиги принципини таъминлашга доир чора-тадбирлар </vt:lpstr>
      <vt:lpstr>Давлат органлари ходимларининг коррупцияга оид ҳуқуқбузарликлар фактлари тўғрисида хабар қилиш мажбурияти </vt:lpstr>
      <vt:lpstr>Коррупцияга оид ҳуқуқбузарликлар учун жавобгарлик</vt:lpstr>
      <vt:lpstr>Коррупцияга оид ҳуқуқбузарликлар тўғрисида ахборот бераётган шахсларни ҳимоя қилиш </vt:lpstr>
      <vt:lpstr>Коррупцияга оид ҳуқуқбузарликлар натижасида қабул қилинган қарорларни бекор қилиш ёки ўзгартириш</vt:lpstr>
      <vt:lpstr>Якунловчи қоидалар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ЎЗБЕКИСТОН РЕСПУБЛИКАСИНИНГ КОРРУПЦИЯГА ҚАРШИ КУРАШИШ ТЎҒРИСИДА ҚОНУНИ</dc:title>
  <dc:creator>Xilola Akramova</dc:creator>
  <cp:lastModifiedBy>Xilola Akramova</cp:lastModifiedBy>
  <cp:revision>5</cp:revision>
  <dcterms:created xsi:type="dcterms:W3CDTF">2021-11-17T05:55:49Z</dcterms:created>
  <dcterms:modified xsi:type="dcterms:W3CDTF">2021-11-17T07:12:47Z</dcterms:modified>
</cp:coreProperties>
</file>