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76" r:id="rId4"/>
    <p:sldId id="263" r:id="rId5"/>
    <p:sldId id="275" r:id="rId6"/>
    <p:sldId id="277" r:id="rId7"/>
    <p:sldId id="270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45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0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993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3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34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6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0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7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3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8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7AF676-8C29-43D4-8559-5B385BEEDFE1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3E0087-A7CC-4EBD-B3F9-CF18684976E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28" y="1097280"/>
            <a:ext cx="11283696" cy="356616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tadbirkorlik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innovatsion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g’oyalar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texnologiyalarni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qo'llab-quvvatlash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MChJ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фаолиятини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тартибга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солувчи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қонунчилик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ҳужжатларининг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мазмун-моҳиятини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тушунтириш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9576" y="5715000"/>
            <a:ext cx="10058400" cy="539496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ТоШКЕНТ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53963"/>
            <a:ext cx="12191144" cy="599739"/>
            <a:chOff x="0" y="66219"/>
            <a:chExt cx="12191144" cy="599739"/>
          </a:xfrm>
        </p:grpSpPr>
        <p:sp>
          <p:nvSpPr>
            <p:cNvPr id="5" name="object 4"/>
            <p:cNvSpPr/>
            <p:nvPr/>
          </p:nvSpPr>
          <p:spPr>
            <a:xfrm>
              <a:off x="0" y="66219"/>
              <a:ext cx="12191144" cy="59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66700" indent="0" algn="ctr">
                <a:buNone/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Тошкент 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r>
                <a:rPr lang="uz-Cyrl-UZ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ҳридаги Инҳа университети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6503" y="90486"/>
              <a:ext cx="551186" cy="551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2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96696"/>
            <a:ext cx="10058400" cy="740664"/>
          </a:xfrm>
        </p:spPr>
        <p:txBody>
          <a:bodyPr/>
          <a:lstStyle/>
          <a:p>
            <a:pPr algn="ctr">
              <a:tabLst>
                <a:tab pos="1162050" algn="l"/>
              </a:tabLst>
            </a:pPr>
            <a:r>
              <a:rPr lang="uz-Cyrl-U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Тақдимот</a:t>
            </a:r>
            <a:r>
              <a:rPr lang="uz-Cyrl-UZ" sz="4000" b="1" dirty="0" smtClean="0"/>
              <a:t> мундарижаси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uz-Cyrl-UZ" dirty="0"/>
              <a:t>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Марказ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фаолиятини мувофиқлаштирувчи қонуний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меъёрий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Марказнинг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асосий вазифалари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Марказ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 амалга оширилаётган ишлар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Режадаги ишлар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53963"/>
            <a:ext cx="12191144" cy="599739"/>
            <a:chOff x="0" y="66219"/>
            <a:chExt cx="12191144" cy="599739"/>
          </a:xfrm>
        </p:grpSpPr>
        <p:sp>
          <p:nvSpPr>
            <p:cNvPr id="5" name="object 4"/>
            <p:cNvSpPr/>
            <p:nvPr/>
          </p:nvSpPr>
          <p:spPr>
            <a:xfrm>
              <a:off x="0" y="66219"/>
              <a:ext cx="12191144" cy="59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66700" indent="0" algn="ctr">
                <a:buNone/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Тошкент 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r>
                <a:rPr lang="uz-Cyrl-UZ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ҳридаги Инҳа университети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6503" y="90486"/>
              <a:ext cx="551186" cy="551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8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96696"/>
            <a:ext cx="10058400" cy="740664"/>
          </a:xfrm>
        </p:spPr>
        <p:txBody>
          <a:bodyPr/>
          <a:lstStyle/>
          <a:p>
            <a:pPr algn="ctr">
              <a:tabLst>
                <a:tab pos="1162050" algn="l"/>
              </a:tabLst>
            </a:pPr>
            <a:r>
              <a:rPr lang="uz-Cyrl-U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Марказнинг асосий вазифалари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Илмий</a:t>
            </a:r>
            <a:r>
              <a:rPr lang="ru-RU" dirty="0"/>
              <a:t> </a:t>
            </a:r>
            <a:r>
              <a:rPr lang="ru-RU" dirty="0" err="1" smtClean="0"/>
              <a:t>тадқиқотлар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ишланмалар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z-Cyrl-UZ" dirty="0" smtClean="0"/>
              <a:t>Дастурий маҳсулотлар ишлаб чиқариш ва консалтинг хизматлар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z-Cyrl-UZ" dirty="0" smtClean="0"/>
              <a:t>Илмий ва инновацион ишланмаларни тижоратлаштириш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z-Cyrl-UZ" dirty="0" smtClean="0"/>
              <a:t>Инха Университети талабаларига  иш ўринлар таъминлаш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z-Cyrl-UZ" dirty="0" smtClean="0"/>
              <a:t>Инвестицияларни жалб этиш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53963"/>
            <a:ext cx="12191144" cy="599739"/>
            <a:chOff x="0" y="66219"/>
            <a:chExt cx="12191144" cy="599739"/>
          </a:xfrm>
        </p:grpSpPr>
        <p:sp>
          <p:nvSpPr>
            <p:cNvPr id="5" name="object 4"/>
            <p:cNvSpPr/>
            <p:nvPr/>
          </p:nvSpPr>
          <p:spPr>
            <a:xfrm>
              <a:off x="0" y="66219"/>
              <a:ext cx="12191144" cy="59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66700" indent="0" algn="ctr">
                <a:buNone/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Тошкент 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r>
                <a:rPr lang="uz-Cyrl-UZ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ҳридаги Инҳа университети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6503" y="90486"/>
              <a:ext cx="551186" cy="551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24" y="859536"/>
            <a:ext cx="10369296" cy="740664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sz="3100" b="1" dirty="0" smtClean="0"/>
              <a:t>Марказ </a:t>
            </a:r>
            <a:r>
              <a:rPr lang="uz-Cyrl-UZ" sz="3100" b="1" dirty="0"/>
              <a:t>фаолиятини </a:t>
            </a:r>
            <a:r>
              <a:rPr lang="uz-Cyrl-U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тартибга</a:t>
            </a:r>
            <a:r>
              <a:rPr lang="uz-Cyrl-UZ" sz="3100" b="1" dirty="0" smtClean="0"/>
              <a:t> солувчи норматив-ҳуқуқий</a:t>
            </a:r>
            <a:r>
              <a:rPr lang="ru-RU" sz="3100" b="1" dirty="0" smtClean="0"/>
              <a:t> </a:t>
            </a:r>
            <a:r>
              <a:rPr lang="uz-Cyrl-UZ" sz="3100" b="1" dirty="0"/>
              <a:t>ҳужжатлар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44" y="2029967"/>
            <a:ext cx="10400204" cy="4221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Бўлим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уйида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норматив-ҳуқуқий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 </a:t>
            </a:r>
            <a:r>
              <a:rPr lang="uz-Cyrl-U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асосида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амалга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оширади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қонунлари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Мажлиси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палатасининг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фармонлари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фармойишлари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Марказнинг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Университетнинг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53963"/>
            <a:ext cx="12191144" cy="599739"/>
            <a:chOff x="0" y="66219"/>
            <a:chExt cx="12191144" cy="599739"/>
          </a:xfrm>
        </p:grpSpPr>
        <p:sp>
          <p:nvSpPr>
            <p:cNvPr id="5" name="object 4"/>
            <p:cNvSpPr/>
            <p:nvPr/>
          </p:nvSpPr>
          <p:spPr>
            <a:xfrm>
              <a:off x="0" y="66219"/>
              <a:ext cx="12191144" cy="59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66700" indent="0" algn="ctr">
                <a:buNone/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Тошкент 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r>
                <a:rPr lang="uz-Cyrl-UZ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ҳридаги Инҳа университети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6503" y="90486"/>
              <a:ext cx="551186" cy="551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24" y="859536"/>
            <a:ext cx="10369296" cy="740664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sz="3100" b="1" dirty="0" smtClean="0"/>
              <a:t>Марказ </a:t>
            </a:r>
            <a:r>
              <a:rPr lang="uz-Cyrl-UZ" sz="3100" b="1" dirty="0"/>
              <a:t>фаолиятини </a:t>
            </a:r>
            <a:r>
              <a:rPr lang="uz-Cyrl-U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тартибга</a:t>
            </a:r>
            <a:r>
              <a:rPr lang="uz-Cyrl-UZ" sz="3100" b="1" dirty="0" smtClean="0"/>
              <a:t> солувчи норматив-ҳуқуқий</a:t>
            </a:r>
            <a:r>
              <a:rPr lang="ru-RU" sz="3100" b="1" dirty="0" smtClean="0"/>
              <a:t> </a:t>
            </a:r>
            <a:r>
              <a:rPr lang="uz-Cyrl-UZ" sz="3100" b="1" dirty="0"/>
              <a:t>ҳужжатлар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44" y="2029967"/>
            <a:ext cx="10400204" cy="4221363"/>
          </a:xfrm>
        </p:spPr>
        <p:txBody>
          <a:bodyPr>
            <a:normAutofit/>
          </a:bodyPr>
          <a:lstStyle/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Масъулияти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чекланган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ҳамда қўшимча масъулиятли жамиятлар тўғрисида Ўзбекистон Республикасининг қонуни</a:t>
            </a: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 фаолият тўғрисида Ўзбекистон Республикасининг қонуни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 Республикаси Президентининг ПФ-6079-фармони</a:t>
            </a: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октябрдаги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ПҚ-4851-сон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1987-2010</a:t>
            </a:r>
            <a:endParaRPr lang="uz-Cyrl-U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904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53963"/>
            <a:ext cx="12191144" cy="599739"/>
            <a:chOff x="0" y="66219"/>
            <a:chExt cx="12191144" cy="599739"/>
          </a:xfrm>
        </p:grpSpPr>
        <p:sp>
          <p:nvSpPr>
            <p:cNvPr id="5" name="object 4"/>
            <p:cNvSpPr/>
            <p:nvPr/>
          </p:nvSpPr>
          <p:spPr>
            <a:xfrm>
              <a:off x="0" y="66219"/>
              <a:ext cx="12191144" cy="59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66700" indent="0" algn="ctr">
                <a:buNone/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Тошкент 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r>
                <a:rPr lang="uz-Cyrl-UZ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ҳридаги Инҳа университети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6503" y="90486"/>
              <a:ext cx="551186" cy="551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7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24" y="859536"/>
            <a:ext cx="10369296" cy="740664"/>
          </a:xfrm>
        </p:spPr>
        <p:txBody>
          <a:bodyPr>
            <a:normAutofit/>
          </a:bodyPr>
          <a:lstStyle/>
          <a:p>
            <a:pPr algn="ctr"/>
            <a:r>
              <a:rPr lang="uz-Cyrl-UZ" sz="3100" b="1" dirty="0" smtClean="0"/>
              <a:t>Марказ патентлари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53963"/>
            <a:ext cx="12191144" cy="599739"/>
            <a:chOff x="0" y="66219"/>
            <a:chExt cx="12191144" cy="599739"/>
          </a:xfrm>
        </p:grpSpPr>
        <p:sp>
          <p:nvSpPr>
            <p:cNvPr id="5" name="object 4"/>
            <p:cNvSpPr/>
            <p:nvPr/>
          </p:nvSpPr>
          <p:spPr>
            <a:xfrm>
              <a:off x="0" y="66219"/>
              <a:ext cx="12191144" cy="59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66700" indent="0" algn="ctr">
                <a:buNone/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Тошкент 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r>
                <a:rPr lang="uz-Cyrl-UZ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ҳридаги Инҳа университети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6503" y="90486"/>
              <a:ext cx="551186" cy="551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Arial Narrow" panose="020B060602020203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4" y="2095500"/>
            <a:ext cx="2235341" cy="3162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33" y="2133600"/>
            <a:ext cx="2181478" cy="3086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83" y="2095500"/>
            <a:ext cx="220840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451" y="870412"/>
            <a:ext cx="11573197" cy="5119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3600" b="1" dirty="0" err="1" smtClean="0"/>
              <a:t>Марказ</a:t>
            </a:r>
            <a:r>
              <a:rPr lang="uz-Cyrl-UZ" sz="3600" b="1" dirty="0" smtClean="0"/>
              <a:t> </a:t>
            </a:r>
            <a:r>
              <a:rPr lang="uz-Cyrl-U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uz-Cyrl-UZ" sz="3600" b="1" dirty="0"/>
              <a:t> амалга оширилаётган ишлар</a:t>
            </a:r>
            <a:endParaRPr lang="en-US" sz="36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0" y="153963"/>
            <a:ext cx="12191144" cy="599739"/>
            <a:chOff x="0" y="66219"/>
            <a:chExt cx="12191144" cy="599739"/>
          </a:xfrm>
        </p:grpSpPr>
        <p:sp>
          <p:nvSpPr>
            <p:cNvPr id="25" name="object 4"/>
            <p:cNvSpPr/>
            <p:nvPr/>
          </p:nvSpPr>
          <p:spPr>
            <a:xfrm>
              <a:off x="0" y="66219"/>
              <a:ext cx="12191144" cy="59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66700" indent="0" algn="ctr">
                <a:buNone/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Тошкент</a:t>
              </a: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ша</a:t>
              </a:r>
              <a:r>
                <a:rPr lang="uz-Cyrl-UZ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ҳридаги Инҳа университети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6" name="object 6"/>
            <p:cNvSpPr/>
            <p:nvPr/>
          </p:nvSpPr>
          <p:spPr>
            <a:xfrm>
              <a:off x="156503" y="90486"/>
              <a:ext cx="551186" cy="551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Arial Narrow" panose="020B060602020203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60704" y="1495461"/>
            <a:ext cx="10586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/>
          <a:srcRect t="6931" r="3889" b="12222"/>
          <a:stretch/>
        </p:blipFill>
        <p:spPr>
          <a:xfrm>
            <a:off x="156504" y="1632274"/>
            <a:ext cx="3337994" cy="15794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/>
          <a:srcRect t="6790" r="6508" b="13351"/>
          <a:stretch/>
        </p:blipFill>
        <p:spPr>
          <a:xfrm>
            <a:off x="4078171" y="1592619"/>
            <a:ext cx="3287190" cy="157941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03" y="3636051"/>
            <a:ext cx="4093019" cy="193965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56" y="1574822"/>
            <a:ext cx="2422511" cy="161500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319" y="3636051"/>
            <a:ext cx="4218169" cy="237272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71" y="3636051"/>
            <a:ext cx="1560579" cy="156057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8650" y="1409443"/>
            <a:ext cx="1236003" cy="123600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1"/>
          <a:srcRect l="6509" t="5509" r="4733" b="7439"/>
          <a:stretch/>
        </p:blipFill>
        <p:spPr>
          <a:xfrm>
            <a:off x="105120" y="5575702"/>
            <a:ext cx="2097892" cy="63636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7271" y="5642852"/>
            <a:ext cx="2477746" cy="44759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1608" y="2366798"/>
            <a:ext cx="3970560" cy="18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59536"/>
            <a:ext cx="10058400" cy="74066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Келажакдаги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режалар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03" y="4101906"/>
            <a:ext cx="2987254" cy="1282894"/>
          </a:xfrm>
        </p:spPr>
        <p:txBody>
          <a:bodyPr>
            <a:normAutofit fontScale="85000" lnSpcReduction="20000"/>
          </a:bodyPr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uz-Cyrl-U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Талабаларга иш ўринлари тўғрисида маълумотларни етказиб бериш платформаси</a:t>
            </a:r>
            <a:endParaRPr lang="uz-Cyrl-U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53963"/>
            <a:ext cx="12191144" cy="599739"/>
            <a:chOff x="0" y="66219"/>
            <a:chExt cx="12191144" cy="599739"/>
          </a:xfrm>
        </p:grpSpPr>
        <p:sp>
          <p:nvSpPr>
            <p:cNvPr id="5" name="object 4"/>
            <p:cNvSpPr/>
            <p:nvPr/>
          </p:nvSpPr>
          <p:spPr>
            <a:xfrm>
              <a:off x="0" y="66219"/>
              <a:ext cx="12191144" cy="59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66700" indent="0" algn="ctr">
                <a:buNone/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Тошкент 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r>
                <a:rPr lang="uz-Cyrl-UZ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ҳридаги Инҳа университети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6503" y="90486"/>
              <a:ext cx="551186" cy="551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Arial Narrow" panose="020B0606020202030204" pitchFamily="34" charset="0"/>
              </a:endParaRPr>
            </a:p>
          </p:txBody>
        </p:sp>
      </p:grpSp>
      <p:pic>
        <p:nvPicPr>
          <p:cNvPr id="9" name="Picture 2" descr="How to create a portfolio to apply for a design role in government - Design  in govern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3" y="2020333"/>
            <a:ext cx="2987254" cy="197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Скачать бесплатно mozaWeb 3D Viewer АПК для Андрои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11" y="2020333"/>
            <a:ext cx="3514653" cy="197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620311" y="4101906"/>
            <a:ext cx="2987254" cy="128289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uz-Cyrl-U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технологиялари асосида китоб ва дарсликларни яратиш</a:t>
            </a:r>
            <a:endParaRPr lang="uz-Cyrl-U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Why VR Isn't the Educational Game Changer We Thought | by Ben Barnett |  Medi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18" y="2008666"/>
            <a:ext cx="3666082" cy="19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7611518" y="4101906"/>
            <a:ext cx="2987254" cy="1282894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 </a:t>
            </a:r>
            <a:r>
              <a:rPr lang="uz-Cyrl-U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технологиялари асосида тренажерлар яратиш</a:t>
            </a:r>
            <a:endParaRPr lang="uz-Cyrl-U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4" y="2953512"/>
            <a:ext cx="10058400" cy="740664"/>
          </a:xfrm>
        </p:spPr>
        <p:txBody>
          <a:bodyPr>
            <a:normAutofit/>
          </a:bodyPr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Эътибор учун рахмат!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53963"/>
            <a:ext cx="12191144" cy="599739"/>
            <a:chOff x="0" y="66219"/>
            <a:chExt cx="12191144" cy="599739"/>
          </a:xfrm>
        </p:grpSpPr>
        <p:sp>
          <p:nvSpPr>
            <p:cNvPr id="5" name="object 4"/>
            <p:cNvSpPr/>
            <p:nvPr/>
          </p:nvSpPr>
          <p:spPr>
            <a:xfrm>
              <a:off x="0" y="66219"/>
              <a:ext cx="12191144" cy="59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66700" indent="0" algn="ctr">
                <a:buNone/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Тошкент 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r>
                <a:rPr lang="uz-Cyrl-UZ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ҳридаги Инҳа университети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6503" y="90486"/>
              <a:ext cx="551186" cy="551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7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</TotalTime>
  <Words>242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맑은 고딕</vt:lpstr>
      <vt:lpstr>Arial</vt:lpstr>
      <vt:lpstr>Arial Narrow</vt:lpstr>
      <vt:lpstr>Calibri</vt:lpstr>
      <vt:lpstr>Calibri Light</vt:lpstr>
      <vt:lpstr>Times New Roman</vt:lpstr>
      <vt:lpstr>Wingdings</vt:lpstr>
      <vt:lpstr>Ретро</vt:lpstr>
      <vt:lpstr>Faol tadbirkorlik innovatsion g’oyalar va texnologiyalarni qo'llab-quvvatlash markazi" MChJ фаолиятини тартибга солувчи қонунчилик ҳужжатларининг мазмун-моҳиятини тушунтириш </vt:lpstr>
      <vt:lpstr>Тақдимот мундарижаси</vt:lpstr>
      <vt:lpstr>Марказнинг асосий вазифалари</vt:lpstr>
      <vt:lpstr>Марказ фаолиятини тартибга солувчи норматив-ҳуқуқий ҳужжатлар </vt:lpstr>
      <vt:lpstr>Марказ фаолиятини тартибга солувчи норматив-ҳуқуқий ҳужжатлар </vt:lpstr>
      <vt:lpstr>Марказ патентлари</vt:lpstr>
      <vt:lpstr>Презентация PowerPoint</vt:lpstr>
      <vt:lpstr>Келажакдаги режалар</vt:lpstr>
      <vt:lpstr>Эътибор учун рахмат!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Ҳамкорликни ривожлантириш ва ҳомийликни жалб этиш бўлимининг фаолиятини тартибга солувчи қонунчилик ҳужжатларининг мазмун-моҳиятини тушунтириш</dc:title>
  <dc:creator>Gulshan Khayitova</dc:creator>
  <cp:lastModifiedBy>Zafar Davlatov</cp:lastModifiedBy>
  <cp:revision>29</cp:revision>
  <dcterms:created xsi:type="dcterms:W3CDTF">2021-10-12T10:33:43Z</dcterms:created>
  <dcterms:modified xsi:type="dcterms:W3CDTF">2021-10-21T06:49:41Z</dcterms:modified>
</cp:coreProperties>
</file>