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91" r:id="rId3"/>
    <p:sldId id="289" r:id="rId4"/>
    <p:sldId id="302" r:id="rId5"/>
    <p:sldId id="300" r:id="rId6"/>
    <p:sldId id="313" r:id="rId7"/>
    <p:sldId id="317" r:id="rId8"/>
    <p:sldId id="314" r:id="rId9"/>
    <p:sldId id="309" r:id="rId10"/>
    <p:sldId id="308" r:id="rId11"/>
    <p:sldId id="304" r:id="rId12"/>
    <p:sldId id="316" r:id="rId13"/>
    <p:sldId id="311" r:id="rId14"/>
    <p:sldId id="299" r:id="rId15"/>
  </p:sldIdLst>
  <p:sldSz cx="12192000" cy="6858000"/>
  <p:notesSz cx="9296400" cy="701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BF2"/>
    <a:srgbClr val="0065B3"/>
    <a:srgbClr val="FF6600"/>
    <a:srgbClr val="FFFD69"/>
    <a:srgbClr val="02A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2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054FE-CF8D-4E28-9772-80FE104B2B55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4730E-5F66-47C5-AD7D-757BA855D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75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2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EE458-6D47-412B-ACA3-96618DEEDCCB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BD592-9163-450A-84D7-BA6BEBBE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6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08025"/>
            <a:ext cx="6284912" cy="35353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279A-0F57-4AF7-BC99-EA1C60E1B293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18DD2E-BADB-41A7-A04A-E782B432D925}" type="datetime1">
              <a:rPr lang="ru-RU" smtClean="0"/>
              <a:t>08.09.2021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1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198563"/>
            <a:ext cx="5751513" cy="3235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56426" y="4613898"/>
            <a:ext cx="5251411" cy="3775164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3718230" y="9106290"/>
            <a:ext cx="2844514" cy="480939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042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198563"/>
            <a:ext cx="5751513" cy="3235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56426" y="4613898"/>
            <a:ext cx="5251411" cy="3775164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3718230" y="9106290"/>
            <a:ext cx="2844514" cy="480939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485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198563"/>
            <a:ext cx="5751513" cy="3235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56426" y="4613898"/>
            <a:ext cx="5251411" cy="3775164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3718230" y="9106290"/>
            <a:ext cx="2844514" cy="480939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34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03D9-648F-4527-A52A-7685BC6DAA79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ABM 64 - 22.03.16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03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246E-FACF-45D8-8B47-30CBF1DCA499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ABM 64 - 22.03.16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0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D7E6-75A0-4722-A554-FABCA1992F77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ABM 64 - 22.03.16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5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03D9-648F-4527-A52A-7685BC6DAA79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ABM 64 - 22.03.16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6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CC0D-FAE6-45F4-94AD-F2B26EA10449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ABM 64 - 22.03.16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91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E83B-A811-49A3-ABE9-547254775033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ABM 64 - 22.03.16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2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72CA-096B-422B-A851-CB659CC23343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ABM 64 - 22.03.16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1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BC75-BDE5-43A4-883F-C433261D2F0D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ABM 64 - 22.03.16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09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5BB3-4306-4A92-B654-78DAB6AD537A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ABM 64 - 22.03.16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57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A975-6E3E-4035-98F4-9919BD0D17E7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ABM 64 - 22.03.16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01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5BBE-B17B-4BC7-A53C-BB14EE3BE1FA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ABM 64 - 22.03.16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CC0D-FAE6-45F4-94AD-F2B26EA10449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ABM 64 - 22.03.16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37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5D4D-4258-413F-8DF7-1FEEACDD0767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ABM 64 - 22.03.16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39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246E-FACF-45D8-8B47-30CBF1DCA499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ABM 64 - 22.03.16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28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D7E6-75A0-4722-A554-FABCA1992F77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ABM 64 - 22.03.16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E83B-A811-49A3-ABE9-547254775033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ABM 64 - 22.03.16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8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72CA-096B-422B-A851-CB659CC23343}" type="datetime1">
              <a:rPr lang="ru-RU" smtClean="0"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ABM 64 - 22.03.16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7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BC75-BDE5-43A4-883F-C433261D2F0D}" type="datetime1">
              <a:rPr lang="ru-RU" smtClean="0"/>
              <a:t>08.09.2021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ABM 64 - 22.03.16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8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5BB3-4306-4A92-B654-78DAB6AD537A}" type="datetime1">
              <a:rPr lang="ru-RU" smtClean="0"/>
              <a:t>08.09.2021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ABM 64 - 22.03.16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7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A975-6E3E-4035-98F4-9919BD0D17E7}" type="datetime1">
              <a:rPr lang="ru-RU" smtClean="0"/>
              <a:t>08.09.2021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ABM 64 - 22.03.16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3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5BBE-B17B-4BC7-A53C-BB14EE3BE1FA}" type="datetime1">
              <a:rPr lang="ru-RU" smtClean="0"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ABM 64 - 22.03.16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7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5D4D-4258-413F-8DF7-1FEEACDD0767}" type="datetime1">
              <a:rPr lang="ru-RU" smtClean="0"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ABM 64 - 22.03.16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9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F1825-6AAF-4D6E-8383-71BCD2849B18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ABM 64 - 22.03.16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1D521-E574-413A-BA37-B7B7A1774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F1825-6AAF-4D6E-8383-71BCD2849B18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ABM 64 - 22.03.16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1D521-E574-413A-BA37-B7B7A1774A9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2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77243" y="6423268"/>
            <a:ext cx="1401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TO</a:t>
            </a: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ШКЕНТ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 - 2021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22" r="10736"/>
          <a:stretch/>
        </p:blipFill>
        <p:spPr>
          <a:xfrm>
            <a:off x="4995511" y="504922"/>
            <a:ext cx="2127183" cy="22509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628131" y="2563146"/>
            <a:ext cx="10863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ЎЗБЕКИСТОН РЕСПУБЛИКАСИ АХБОРОТ ТЕХНОЛОГИЯЛАРИ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ВА КОММУНИКАЦИЯЛАРИНИ РИВОЖЛАНТИРИШ ВАЗИРЛИГИ</a:t>
            </a:r>
          </a:p>
          <a:p>
            <a:pPr algn="ctr"/>
            <a:r>
              <a:rPr lang="uz-Cyrl-UZ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ТОШКЕНТ ШАҲРИДАГИ ИНҲА УНИВЕРСИТЕТИ</a:t>
            </a:r>
          </a:p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Узлуксиз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таълим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маркази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7289" y="6449926"/>
            <a:ext cx="1141583" cy="301474"/>
            <a:chOff x="10255689" y="6456617"/>
            <a:chExt cx="1141583" cy="301474"/>
          </a:xfrm>
        </p:grpSpPr>
        <p:pic>
          <p:nvPicPr>
            <p:cNvPr id="1036" name="Picture 12" descr="Calendar Icon Png For Android | Calendar icon, Calendar icon png, Free  calendar templa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76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5689" y="6456617"/>
              <a:ext cx="301474" cy="30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507285" y="6483312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Cyrl-UZ" sz="1100" b="1" dirty="0" smtClean="0">
                  <a:solidFill>
                    <a:schemeClr val="accent1">
                      <a:lumMod val="50000"/>
                    </a:schemeClr>
                  </a:solidFill>
                  <a:latin typeface="Century" panose="02040604050505020304" pitchFamily="18" charset="0"/>
                </a:rPr>
                <a:t>08</a:t>
              </a:r>
              <a:r>
                <a:rPr lang="en-US" sz="1100" b="1" dirty="0" smtClean="0">
                  <a:solidFill>
                    <a:schemeClr val="accent1">
                      <a:lumMod val="50000"/>
                    </a:schemeClr>
                  </a:solidFill>
                  <a:latin typeface="Century" panose="02040604050505020304" pitchFamily="18" charset="0"/>
                </a:rPr>
                <a:t>.0</a:t>
              </a:r>
              <a:r>
                <a:rPr lang="ru-RU" sz="1100" b="1" dirty="0" smtClean="0">
                  <a:solidFill>
                    <a:schemeClr val="accent1">
                      <a:lumMod val="50000"/>
                    </a:schemeClr>
                  </a:solidFill>
                  <a:latin typeface="Century" panose="02040604050505020304" pitchFamily="18" charset="0"/>
                </a:rPr>
                <a:t>9</a:t>
              </a:r>
              <a:r>
                <a:rPr lang="en-US" sz="1100" b="1" dirty="0" smtClean="0">
                  <a:solidFill>
                    <a:schemeClr val="accent1">
                      <a:lumMod val="50000"/>
                    </a:schemeClr>
                  </a:solidFill>
                  <a:latin typeface="Century" panose="02040604050505020304" pitchFamily="18" charset="0"/>
                </a:rPr>
                <a:t>.2021</a:t>
              </a:r>
              <a:endParaRPr lang="ru-RU" sz="11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74482" y="4193125"/>
            <a:ext cx="8637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Узлуксиз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таълим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марказининг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фаолиятини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тартибга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солувчи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қонунчилик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ҳужжатларининг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мазмун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моҳиятини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тушунтириш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2539752" y="4148222"/>
            <a:ext cx="7128624" cy="50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2502688" y="5558647"/>
            <a:ext cx="7111372" cy="499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80533" y="6437646"/>
            <a:ext cx="2489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БЎЛИМ БОШЛИ</a:t>
            </a:r>
            <a:r>
              <a:rPr lang="uz-Cyrl-UZ" sz="12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Ғ</a:t>
            </a: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И</a:t>
            </a: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: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Н.Ермакова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51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550" y="2425696"/>
            <a:ext cx="11710375" cy="181588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txBody>
          <a:bodyPr wrap="square">
            <a:spAutoFit/>
          </a:bodyPr>
          <a:lstStyle/>
          <a:p>
            <a:pPr marL="361950" lvl="1" algn="just"/>
            <a:endParaRPr lang="uz-Cyrl-UZ" sz="2800" dirty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361950" lvl="1" algn="just"/>
            <a:r>
              <a:rPr lang="uz-Cyrl-UZ" sz="2800" dirty="0">
                <a:latin typeface="Century" panose="02040604050505020304" pitchFamily="18" charset="0"/>
                <a:cs typeface="Arial" panose="020B0604020202020204" pitchFamily="34" charset="0"/>
              </a:rPr>
              <a:t>	</a:t>
            </a:r>
            <a:r>
              <a:rPr lang="uz-Cyrl-UZ" sz="2800" b="1" dirty="0" smtClean="0">
                <a:latin typeface="Century" panose="02040604050505020304" pitchFamily="18" charset="0"/>
                <a:cs typeface="Arial" panose="020B0604020202020204" pitchFamily="34" charset="0"/>
              </a:rPr>
              <a:t>3.</a:t>
            </a:r>
            <a:r>
              <a:rPr lang="ru-RU" sz="2800" b="1" dirty="0" smtClean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Узлуксиз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таълим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маркази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низоми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(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Вазифалар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функциялар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ҳуқуқлари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ва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ҳ.к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.) </a:t>
            </a:r>
            <a:r>
              <a:rPr lang="uz-Cyrl-UZ" sz="2800" b="1" dirty="0">
                <a:latin typeface="Century" panose="02040604050505020304" pitchFamily="18" charset="0"/>
                <a:cs typeface="Arial" panose="020B0604020202020204" pitchFamily="34" charset="0"/>
              </a:rPr>
              <a:t>тўғрисида.</a:t>
            </a:r>
          </a:p>
          <a:p>
            <a:pPr marL="361950" lvl="1" algn="just"/>
            <a:endParaRPr lang="en-US" sz="28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11649075" y="6391275"/>
            <a:ext cx="323850" cy="3397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" panose="02040604050505020304" pitchFamily="18" charset="0"/>
              </a:rPr>
              <a:t>9</a:t>
            </a:r>
            <a:endParaRPr lang="ru-RU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66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E935CC-EBED-422E-9499-5580E1684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179" y="0"/>
            <a:ext cx="584882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6153" y="109452"/>
            <a:ext cx="482138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Узлуксиз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таълим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маркази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ўз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фаолиятини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марказ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тўғрисидаги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низомга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мувофиқ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амалга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оширади</a:t>
            </a:r>
            <a:endParaRPr lang="ru-RU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Марказнинг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асосий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вазифалари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</a:t>
            </a:r>
            <a:r>
              <a:rPr lang="ru-RU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абитуриентлар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учун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тайёрлов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курсларини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ташкил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этиш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pPr algn="ctr"/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ru-RU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болалар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учун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дарсдан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ташқари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курслар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ташкил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этиш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pPr algn="ctr"/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ru-RU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таълим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олувчила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маънавий-ахлоқий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биялашнинг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сама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али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шаклла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усулла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ини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жо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ий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этиш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максадида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комплекс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тадбирларини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тайёрлаш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ўтказишни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амалга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ошириш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pPr algn="ctr"/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ru-RU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Тошкент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шаҳридаги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Инҳа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университетини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тарғиб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қилиш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мақсадида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тадбирларни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амалга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ошириш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37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 smtClean="0"/>
              <a:t>12</a:t>
            </a:fld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31086" y="-828226"/>
            <a:ext cx="4626996" cy="6411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23168" y="-308619"/>
            <a:ext cx="4927630" cy="567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idx="1"/>
          </p:nvPr>
        </p:nvSpPr>
        <p:spPr>
          <a:xfrm>
            <a:off x="345057" y="401620"/>
            <a:ext cx="11524890" cy="6072458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975" algn="ctr" defTabSz="917575">
              <a:lnSpc>
                <a:spcPct val="120000"/>
              </a:lnSpc>
            </a:pPr>
            <a:r>
              <a:rPr lang="uz-Cyrl-UZ" b="1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ЭЪТИБОРИНГИЗ УЧУН РА</a:t>
            </a:r>
            <a:r>
              <a:rPr lang="uz-Cyrl-UZ" sz="4800" b="1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Ҳ</a:t>
            </a:r>
            <a:r>
              <a:rPr lang="uz-Cyrl-UZ" b="1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МАТ !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180975" algn="ctr" defTabSz="917575">
              <a:lnSpc>
                <a:spcPct val="120000"/>
              </a:lnSpc>
            </a:pP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Ижрочи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: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Н.Ермакова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180975" algn="ctr" defTabSz="917575">
              <a:lnSpc>
                <a:spcPct val="1200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Тел: 71 2899999 (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ички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рақам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0-303)    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180975" algn="ctr" defTabSz="917575">
              <a:lnSpc>
                <a:spcPct val="120000"/>
              </a:lnSpc>
            </a:pP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Outlook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 (Контакты,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n.yermakova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@inha.uz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04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550" y="1494046"/>
            <a:ext cx="11710375" cy="489364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txBody>
          <a:bodyPr wrap="square">
            <a:spAutoFit/>
          </a:bodyPr>
          <a:lstStyle/>
          <a:p>
            <a:pPr marL="1198563" lvl="1" indent="-457200" algn="just">
              <a:buFont typeface="Wingdings" panose="05000000000000000000" pitchFamily="2" charset="2"/>
              <a:buChar char="§"/>
            </a:pPr>
            <a:endParaRPr lang="uz-Cyrl-UZ" sz="2800" dirty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361950" lvl="1" algn="just"/>
            <a:r>
              <a:rPr lang="uz-Cyrl-UZ" sz="2800" dirty="0">
                <a:latin typeface="Century" panose="02040604050505020304" pitchFamily="18" charset="0"/>
                <a:cs typeface="Arial" panose="020B0604020202020204" pitchFamily="34" charset="0"/>
              </a:rPr>
              <a:t>	</a:t>
            </a:r>
            <a:r>
              <a:rPr lang="uz-Cyrl-UZ" sz="2800" b="1" dirty="0">
                <a:latin typeface="Century" panose="02040604050505020304" pitchFamily="18" charset="0"/>
                <a:cs typeface="Arial" panose="020B0604020202020204" pitchFamily="34" charset="0"/>
              </a:rPr>
              <a:t>1.Университетнинг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Узлуксиз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таълим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маркази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фаолиятини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тартибга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солувчи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uz-Cyrl-UZ" sz="2800" b="1" dirty="0">
                <a:latin typeface="Century" panose="02040604050505020304" pitchFamily="18" charset="0"/>
                <a:cs typeface="Arial" panose="020B0604020202020204" pitchFamily="34" charset="0"/>
              </a:rPr>
              <a:t>қайси норматив ҳуқуқий ҳужжатлар билан иш олиб бориши тўғрисида</a:t>
            </a:r>
            <a:r>
              <a:rPr lang="uz-Cyrl-UZ" sz="2800" dirty="0">
                <a:latin typeface="Century" panose="02040604050505020304" pitchFamily="18" charset="0"/>
                <a:cs typeface="Arial" panose="020B0604020202020204" pitchFamily="34" charset="0"/>
              </a:rPr>
              <a:t>;</a:t>
            </a:r>
          </a:p>
          <a:p>
            <a:pPr marL="361950" lvl="1" algn="just"/>
            <a:endParaRPr lang="uz-Cyrl-UZ" sz="2800" dirty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361950" lvl="1" algn="just"/>
            <a:r>
              <a:rPr lang="uz-Cyrl-UZ" sz="2800" dirty="0">
                <a:latin typeface="Century" panose="02040604050505020304" pitchFamily="18" charset="0"/>
                <a:cs typeface="Arial" panose="020B0604020202020204" pitchFamily="34" charset="0"/>
              </a:rPr>
              <a:t>	</a:t>
            </a:r>
            <a:r>
              <a:rPr lang="uz-Cyrl-UZ" sz="2800" b="1" dirty="0">
                <a:latin typeface="Century" panose="02040604050505020304" pitchFamily="18" charset="0"/>
                <a:cs typeface="Arial" panose="020B0604020202020204" pitchFamily="34" charset="0"/>
              </a:rPr>
              <a:t>2</a:t>
            </a:r>
            <a:r>
              <a:rPr lang="uz-Cyrl-UZ" sz="2800" b="1" dirty="0" smtClean="0">
                <a:latin typeface="Century" panose="02040604050505020304" pitchFamily="18" charset="0"/>
                <a:cs typeface="Arial" panose="020B0604020202020204" pitchFamily="34" charset="0"/>
              </a:rPr>
              <a:t>.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Узлуксиз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таълим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маркази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uz-Cyrl-UZ" sz="2800" b="1" dirty="0">
                <a:latin typeface="Century" panose="02040604050505020304" pitchFamily="18" charset="0"/>
                <a:cs typeface="Arial" panose="020B0604020202020204" pitchFamily="34" charset="0"/>
              </a:rPr>
              <a:t>тўғрисидаги норматив-ҳуқуқий ҳужжатларнинг мазмун-моҳияти тўғрисида;</a:t>
            </a:r>
          </a:p>
          <a:p>
            <a:pPr marL="361950" lvl="1" algn="just"/>
            <a:endParaRPr lang="uz-Cyrl-UZ" sz="2800" dirty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361950" lvl="1" algn="just"/>
            <a:r>
              <a:rPr lang="uz-Cyrl-UZ" sz="2800" dirty="0">
                <a:latin typeface="Century" panose="02040604050505020304" pitchFamily="18" charset="0"/>
                <a:cs typeface="Arial" panose="020B0604020202020204" pitchFamily="34" charset="0"/>
              </a:rPr>
              <a:t>	</a:t>
            </a:r>
            <a:r>
              <a:rPr lang="uz-Cyrl-UZ" sz="2800" b="1" dirty="0" smtClean="0">
                <a:latin typeface="Century" panose="02040604050505020304" pitchFamily="18" charset="0"/>
                <a:cs typeface="Arial" panose="020B0604020202020204" pitchFamily="34" charset="0"/>
              </a:rPr>
              <a:t>3.</a:t>
            </a:r>
            <a:r>
              <a:rPr lang="ru-RU" sz="2800" b="1" dirty="0" err="1" smtClean="0">
                <a:latin typeface="Century" panose="02040604050505020304" pitchFamily="18" charset="0"/>
                <a:cs typeface="Arial" panose="020B0604020202020204" pitchFamily="34" charset="0"/>
              </a:rPr>
              <a:t>Узлуксиз</a:t>
            </a:r>
            <a:r>
              <a:rPr lang="ru-RU" sz="2800" b="1" dirty="0" smtClean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таълим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маркази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низоми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(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Вазифалар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функциялар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ҳуқуқлари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ва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ҳ.к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.) </a:t>
            </a:r>
            <a:r>
              <a:rPr lang="uz-Cyrl-UZ" sz="2800" b="1" dirty="0">
                <a:latin typeface="Century" panose="02040604050505020304" pitchFamily="18" charset="0"/>
                <a:cs typeface="Arial" panose="020B0604020202020204" pitchFamily="34" charset="0"/>
              </a:rPr>
              <a:t>тўғрисида.</a:t>
            </a:r>
          </a:p>
          <a:p>
            <a:pPr marL="361950" lvl="1" algn="just"/>
            <a:endParaRPr lang="en-US" sz="28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11649075" y="6391275"/>
            <a:ext cx="323850" cy="3397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Cyrl-UZ" dirty="0">
                <a:latin typeface="Century" panose="02040604050505020304" pitchFamily="18" charset="0"/>
              </a:rPr>
              <a:t>2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47437"/>
            <a:ext cx="12192000" cy="750585"/>
          </a:xfr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2243138" indent="-1346200"/>
            <a:r>
              <a:rPr lang="uz-Cyrl-UZ" sz="3600" b="1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Бугун Сизларга</a:t>
            </a:r>
            <a:r>
              <a:rPr lang="uz-Cyrl-UZ" sz="36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9401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550" y="1761934"/>
            <a:ext cx="11710375" cy="310854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txBody>
          <a:bodyPr wrap="square">
            <a:spAutoFit/>
          </a:bodyPr>
          <a:lstStyle/>
          <a:p>
            <a:pPr marL="1198563" lvl="1" indent="-457200" algn="just">
              <a:buFont typeface="Wingdings" panose="05000000000000000000" pitchFamily="2" charset="2"/>
              <a:buChar char="§"/>
            </a:pPr>
            <a:endParaRPr lang="uz-Cyrl-UZ" sz="2800" dirty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361950" lvl="1" algn="just"/>
            <a:r>
              <a:rPr lang="uz-Cyrl-UZ" sz="2800" dirty="0">
                <a:latin typeface="Century" panose="02040604050505020304" pitchFamily="18" charset="0"/>
                <a:cs typeface="Arial" panose="020B0604020202020204" pitchFamily="34" charset="0"/>
              </a:rPr>
              <a:t>	</a:t>
            </a:r>
            <a:r>
              <a:rPr lang="uz-Cyrl-UZ" sz="2800" b="1" dirty="0">
                <a:latin typeface="Century" panose="02040604050505020304" pitchFamily="18" charset="0"/>
                <a:cs typeface="Arial" panose="020B0604020202020204" pitchFamily="34" charset="0"/>
              </a:rPr>
              <a:t>1.Университетнинг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Узлуксиз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таълим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маркази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фаолиятини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тартибга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солувчи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uz-Cyrl-UZ" sz="2800" b="1" dirty="0">
                <a:latin typeface="Century" panose="02040604050505020304" pitchFamily="18" charset="0"/>
                <a:cs typeface="Arial" panose="020B0604020202020204" pitchFamily="34" charset="0"/>
              </a:rPr>
              <a:t>қайси норматив ҳуқуқий ҳужжатлар билан иш олиб бориши тўғрисида</a:t>
            </a:r>
            <a:r>
              <a:rPr lang="ru-RU" sz="2800" dirty="0" smtClean="0">
                <a:latin typeface="Century" panose="02040604050505020304" pitchFamily="18" charset="0"/>
                <a:cs typeface="Arial" panose="020B0604020202020204" pitchFamily="34" charset="0"/>
              </a:rPr>
              <a:t>.</a:t>
            </a:r>
            <a:endParaRPr lang="en-US" sz="2800" dirty="0" smtClean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361950" lvl="1" algn="just"/>
            <a:endParaRPr lang="en-US" sz="2800" dirty="0" smtClean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361950" lvl="1" algn="just"/>
            <a:r>
              <a:rPr lang="en-US" sz="2800" b="1" dirty="0" smtClean="0">
                <a:latin typeface="Century" panose="02040604050505020304" pitchFamily="18" charset="0"/>
                <a:cs typeface="Arial" panose="020B0604020202020204" pitchFamily="34" charset="0"/>
              </a:rPr>
              <a:t>       </a:t>
            </a:r>
            <a:r>
              <a:rPr lang="uz-Cyrl-UZ" sz="2800" b="1" dirty="0" smtClean="0">
                <a:latin typeface="Century" panose="02040604050505020304" pitchFamily="18" charset="0"/>
                <a:cs typeface="Arial" panose="020B0604020202020204" pitchFamily="34" charset="0"/>
              </a:rPr>
              <a:t>2</a:t>
            </a:r>
            <a:r>
              <a:rPr lang="uz-Cyrl-UZ" sz="2800" b="1" dirty="0">
                <a:latin typeface="Century" panose="02040604050505020304" pitchFamily="18" charset="0"/>
                <a:cs typeface="Arial" panose="020B0604020202020204" pitchFamily="34" charset="0"/>
              </a:rPr>
              <a:t>.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Узлуксиз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таълим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cs typeface="Arial" panose="020B0604020202020204" pitchFamily="34" charset="0"/>
              </a:rPr>
              <a:t>маркази</a:t>
            </a:r>
            <a:r>
              <a:rPr lang="ru-RU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uz-Cyrl-UZ" sz="2800" b="1" dirty="0">
                <a:latin typeface="Century" panose="02040604050505020304" pitchFamily="18" charset="0"/>
                <a:cs typeface="Arial" panose="020B0604020202020204" pitchFamily="34" charset="0"/>
              </a:rPr>
              <a:t>тўғрисидаги норматив-ҳуқуқий ҳужжатларнинг мазмун-моҳияти </a:t>
            </a:r>
            <a:r>
              <a:rPr lang="uz-Cyrl-UZ" sz="2800" b="1" dirty="0" smtClean="0">
                <a:latin typeface="Century" panose="02040604050505020304" pitchFamily="18" charset="0"/>
                <a:cs typeface="Arial" panose="020B0604020202020204" pitchFamily="34" charset="0"/>
              </a:rPr>
              <a:t>тўғрисида</a:t>
            </a:r>
            <a:r>
              <a:rPr lang="en-US" sz="2800" b="1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endParaRPr lang="uz-Cyrl-UZ" sz="28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11649075" y="6391275"/>
            <a:ext cx="323850" cy="3397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Cyrl-UZ" dirty="0">
                <a:latin typeface="Century" panose="02040604050505020304" pitchFamily="18" charset="0"/>
              </a:rPr>
              <a:t>3</a:t>
            </a:r>
            <a:endParaRPr lang="ru-RU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998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68"/>
          </a:xfr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z-Cyrl-UZ" sz="2000" b="1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Узлуксиз таълим маркази 23.09.2020 йилдаги №3УР-637-сон таълим тўғрисидаги қонунга мувофиқ, нодавлат таълим ташкилоти сифатида фаолият юритади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39553" y="6475367"/>
            <a:ext cx="323850" cy="355474"/>
          </a:xfr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uz-Cyrl-UZ" dirty="0">
                <a:latin typeface="Century" panose="02040604050505020304" pitchFamily="18" charset="0"/>
              </a:rPr>
              <a:t>4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6838" y="954395"/>
            <a:ext cx="7098623" cy="60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16FD64-7BAB-4035-B3B8-CF89E4D31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553" y="0"/>
            <a:ext cx="5684442" cy="66736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C154DD-F7F5-405C-B203-7F8B8DD4854E}"/>
              </a:ext>
            </a:extLst>
          </p:cNvPr>
          <p:cNvSpPr/>
          <p:nvPr/>
        </p:nvSpPr>
        <p:spPr>
          <a:xfrm>
            <a:off x="495897" y="364812"/>
            <a:ext cx="4744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Лицензия </a:t>
            </a:r>
          </a:p>
        </p:txBody>
      </p:sp>
    </p:spTree>
    <p:extLst>
      <p:ext uri="{BB962C8B-B14F-4D97-AF65-F5344CB8AC3E}">
        <p14:creationId xmlns:p14="http://schemas.microsoft.com/office/powerpoint/2010/main" val="35159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ABM 64 - 22.03.16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 smtClean="0"/>
              <a:t>6</a:t>
            </a:fld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206" y="343"/>
            <a:ext cx="6575021" cy="672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ABM 64 - 22.03.16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 smtClean="0"/>
              <a:t>7</a:t>
            </a:fld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797" y="0"/>
            <a:ext cx="6345203" cy="71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 smtClean="0"/>
              <a:t>8</a:t>
            </a:fld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8" y="0"/>
            <a:ext cx="4166253" cy="5104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11" y="0"/>
            <a:ext cx="5049092" cy="51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ABM 64 - 22.03.16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D521-E574-413A-BA37-B7B7A1774A91}" type="slidenum">
              <a:rPr lang="ru-RU" smtClean="0"/>
              <a:t>9</a:t>
            </a:fld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431" y="0"/>
            <a:ext cx="8194401" cy="68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6795</TotalTime>
  <Words>186</Words>
  <Application>Microsoft Office PowerPoint</Application>
  <PresentationFormat>Widescreen</PresentationFormat>
  <Paragraphs>52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Century</vt:lpstr>
      <vt:lpstr>Times New Roman</vt:lpstr>
      <vt:lpstr>Wingdings</vt:lpstr>
      <vt:lpstr>Office Theme</vt:lpstr>
      <vt:lpstr>1_Office Theme</vt:lpstr>
      <vt:lpstr>PowerPoint Presentation</vt:lpstr>
      <vt:lpstr>Бугун Сизларга:</vt:lpstr>
      <vt:lpstr>PowerPoint Presentation</vt:lpstr>
      <vt:lpstr>Узлуксиз таълим маркази 23.09.2020 йилдаги №3УР-637-сон таълим тўғрисидаги қонунга мувофиқ, нодавлат таълим ташкилоти сифатида фаолият юритади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Abdurashid Atahanov</dc:creator>
  <cp:lastModifiedBy>Nailya Yermakova</cp:lastModifiedBy>
  <cp:revision>645</cp:revision>
  <cp:lastPrinted>2021-09-08T05:36:49Z</cp:lastPrinted>
  <dcterms:created xsi:type="dcterms:W3CDTF">2016-03-18T08:39:11Z</dcterms:created>
  <dcterms:modified xsi:type="dcterms:W3CDTF">2021-09-08T07:11:25Z</dcterms:modified>
</cp:coreProperties>
</file>