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1"/>
  </p:notesMasterIdLst>
  <p:sldIdLst>
    <p:sldId id="338" r:id="rId2"/>
    <p:sldId id="257" r:id="rId3"/>
    <p:sldId id="339" r:id="rId4"/>
    <p:sldId id="340" r:id="rId5"/>
    <p:sldId id="341" r:id="rId6"/>
    <p:sldId id="342" r:id="rId7"/>
    <p:sldId id="343" r:id="rId8"/>
    <p:sldId id="344" r:id="rId9"/>
    <p:sldId id="270" r:id="rId10"/>
    <p:sldId id="271" r:id="rId11"/>
    <p:sldId id="275" r:id="rId12"/>
    <p:sldId id="272" r:id="rId13"/>
    <p:sldId id="273" r:id="rId14"/>
    <p:sldId id="269" r:id="rId15"/>
    <p:sldId id="296" r:id="rId16"/>
    <p:sldId id="289" r:id="rId17"/>
    <p:sldId id="325" r:id="rId18"/>
    <p:sldId id="324" r:id="rId19"/>
    <p:sldId id="263" r:id="rId20"/>
    <p:sldId id="310" r:id="rId21"/>
    <p:sldId id="311" r:id="rId22"/>
    <p:sldId id="274" r:id="rId23"/>
    <p:sldId id="276" r:id="rId24"/>
    <p:sldId id="312" r:id="rId25"/>
    <p:sldId id="313" r:id="rId26"/>
    <p:sldId id="314" r:id="rId27"/>
    <p:sldId id="316" r:id="rId28"/>
    <p:sldId id="315" r:id="rId29"/>
    <p:sldId id="34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59EEA-F65D-435B-9DEA-8B1E26D5DA5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4B9B6415-66EA-46CF-AEE8-0783F30B45CF}">
      <dgm:prSet phldrT="[Текст]" custT="1"/>
      <dgm:spPr/>
      <dgm:t>
        <a:bodyPr/>
        <a:lstStyle/>
        <a:p>
          <a:r>
            <a:rPr lang="uz-Cyrl-UZ" sz="3200" b="1" i="1" dirty="0" smtClean="0">
              <a:latin typeface="Times New Roman" panose="02020603050405020304" pitchFamily="18" charset="0"/>
              <a:cs typeface="Times New Roman" panose="02020603050405020304" pitchFamily="18" charset="0"/>
            </a:rPr>
            <a:t>Шахснинг психик хусусиятлари</a:t>
          </a:r>
          <a:r>
            <a:rPr lang="uz-Cyrl-UZ" sz="3200" dirty="0" smtClean="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dgm:t>
    </dgm:pt>
    <dgm:pt modelId="{8156F44D-E970-4B3E-9F66-FC14F90F9EA7}" type="parTrans" cxnId="{86C73953-38C9-4970-8014-5E79EE3FBE6A}">
      <dgm:prSet/>
      <dgm:spPr/>
      <dgm:t>
        <a:bodyPr/>
        <a:lstStyle/>
        <a:p>
          <a:endParaRPr lang="ru-RU"/>
        </a:p>
      </dgm:t>
    </dgm:pt>
    <dgm:pt modelId="{DF8AABAC-FDC8-4848-B568-756C553578B2}" type="sibTrans" cxnId="{86C73953-38C9-4970-8014-5E79EE3FBE6A}">
      <dgm:prSet/>
      <dgm:spPr/>
      <dgm:t>
        <a:bodyPr/>
        <a:lstStyle/>
        <a:p>
          <a:endParaRPr lang="ru-RU"/>
        </a:p>
      </dgm:t>
    </dgm:pt>
    <dgm:pt modelId="{E09FD040-2F04-4A79-AD9B-AAAF61DC4C57}">
      <dgm:prSet phldrT="[Текст]"/>
      <dgm:spPr/>
      <dgm:t>
        <a:bodyPr/>
        <a:lstStyle/>
        <a:p>
          <a:r>
            <a:rPr lang="uz-Cyrl-UZ" b="1" dirty="0" smtClean="0">
              <a:latin typeface="Times New Roman" panose="02020603050405020304" pitchFamily="18" charset="0"/>
              <a:cs typeface="Times New Roman" panose="02020603050405020304" pitchFamily="18" charset="0"/>
            </a:rPr>
            <a:t>киши ақлининг ва тафаккурининг белгилари</a:t>
          </a:r>
          <a:endParaRPr lang="ru-RU" b="1" dirty="0">
            <a:latin typeface="Times New Roman" panose="02020603050405020304" pitchFamily="18" charset="0"/>
            <a:cs typeface="Times New Roman" panose="02020603050405020304" pitchFamily="18" charset="0"/>
          </a:endParaRPr>
        </a:p>
      </dgm:t>
    </dgm:pt>
    <dgm:pt modelId="{10A373B2-08B0-4DF1-B0E8-E98DF6EA5A12}" type="parTrans" cxnId="{9FE233B1-47FC-41BD-93B5-88308B3BB9A8}">
      <dgm:prSet/>
      <dgm:spPr/>
      <dgm:t>
        <a:bodyPr/>
        <a:lstStyle/>
        <a:p>
          <a:endParaRPr lang="ru-RU"/>
        </a:p>
      </dgm:t>
    </dgm:pt>
    <dgm:pt modelId="{5DDC101A-D335-41C6-B9C7-5DDBD4C69B76}" type="sibTrans" cxnId="{9FE233B1-47FC-41BD-93B5-88308B3BB9A8}">
      <dgm:prSet/>
      <dgm:spPr/>
      <dgm:t>
        <a:bodyPr/>
        <a:lstStyle/>
        <a:p>
          <a:endParaRPr lang="ru-RU"/>
        </a:p>
      </dgm:t>
    </dgm:pt>
    <dgm:pt modelId="{382F3A8B-F060-4B54-B24F-CE9A8E8FB280}">
      <dgm:prSet phldrT="[Текст]" custT="1"/>
      <dgm:spPr/>
      <dgm:t>
        <a:bodyPr/>
        <a:lstStyle/>
        <a:p>
          <a:r>
            <a:rPr lang="uz-Cyrl-UZ" sz="2400" b="1" dirty="0" smtClean="0">
              <a:latin typeface="Times New Roman" panose="02020603050405020304" pitchFamily="18" charset="0"/>
              <a:cs typeface="Times New Roman" panose="02020603050405020304" pitchFamily="18" charset="0"/>
            </a:rPr>
            <a:t>характер</a:t>
          </a:r>
          <a:endParaRPr lang="ru-RU" sz="2400" b="1" dirty="0">
            <a:latin typeface="Times New Roman" panose="02020603050405020304" pitchFamily="18" charset="0"/>
            <a:cs typeface="Times New Roman" panose="02020603050405020304" pitchFamily="18" charset="0"/>
          </a:endParaRPr>
        </a:p>
      </dgm:t>
    </dgm:pt>
    <dgm:pt modelId="{B074278F-F6DA-4024-B517-3E48E0D178B6}" type="parTrans" cxnId="{C623BCE5-04AF-4A42-A8FE-B9C5D42B119C}">
      <dgm:prSet/>
      <dgm:spPr/>
      <dgm:t>
        <a:bodyPr/>
        <a:lstStyle/>
        <a:p>
          <a:endParaRPr lang="ru-RU"/>
        </a:p>
      </dgm:t>
    </dgm:pt>
    <dgm:pt modelId="{1D87304C-94A4-4903-96F2-0746A6FA0BFB}" type="sibTrans" cxnId="{C623BCE5-04AF-4A42-A8FE-B9C5D42B119C}">
      <dgm:prSet/>
      <dgm:spPr/>
      <dgm:t>
        <a:bodyPr/>
        <a:lstStyle/>
        <a:p>
          <a:endParaRPr lang="ru-RU"/>
        </a:p>
      </dgm:t>
    </dgm:pt>
    <dgm:pt modelId="{E82A114D-AAC1-4057-B631-93987D401F4D}">
      <dgm:prSet/>
      <dgm:spPr/>
      <dgm:t>
        <a:bodyPr/>
        <a:lstStyle/>
        <a:p>
          <a:r>
            <a:rPr lang="uz-Cyrl-UZ" b="1" dirty="0" smtClean="0">
              <a:latin typeface="Times New Roman" panose="02020603050405020304" pitchFamily="18" charset="0"/>
              <a:cs typeface="Times New Roman" panose="02020603050405020304" pitchFamily="18" charset="0"/>
            </a:rPr>
            <a:t>темперамент</a:t>
          </a:r>
          <a:endParaRPr lang="ru-RU" b="1" dirty="0">
            <a:latin typeface="Times New Roman" panose="02020603050405020304" pitchFamily="18" charset="0"/>
            <a:cs typeface="Times New Roman" panose="02020603050405020304" pitchFamily="18" charset="0"/>
          </a:endParaRPr>
        </a:p>
      </dgm:t>
    </dgm:pt>
    <dgm:pt modelId="{AA44C2A9-9EB0-42AB-9A08-24D324246E11}" type="parTrans" cxnId="{F65AE481-0E97-4953-8FA5-744F366690CA}">
      <dgm:prSet/>
      <dgm:spPr/>
      <dgm:t>
        <a:bodyPr/>
        <a:lstStyle/>
        <a:p>
          <a:endParaRPr lang="ru-RU"/>
        </a:p>
      </dgm:t>
    </dgm:pt>
    <dgm:pt modelId="{420F7FF4-843D-4B91-B7BE-FE2F17F5B459}" type="sibTrans" cxnId="{F65AE481-0E97-4953-8FA5-744F366690CA}">
      <dgm:prSet/>
      <dgm:spPr/>
      <dgm:t>
        <a:bodyPr/>
        <a:lstStyle/>
        <a:p>
          <a:endParaRPr lang="ru-RU"/>
        </a:p>
      </dgm:t>
    </dgm:pt>
    <dgm:pt modelId="{5F877101-5B66-4AB5-82A2-5D4334FBB9CF}">
      <dgm:prSet custT="1"/>
      <dgm:spPr/>
      <dgm:t>
        <a:bodyPr/>
        <a:lstStyle/>
        <a:p>
          <a:r>
            <a:rPr lang="uz-Cyrl-UZ" sz="2400" dirty="0" smtClean="0">
              <a:latin typeface="Times New Roman" panose="02020603050405020304" pitchFamily="18" charset="0"/>
              <a:cs typeface="Times New Roman" panose="02020603050405020304" pitchFamily="18" charset="0"/>
            </a:rPr>
            <a:t>қобилият</a:t>
          </a:r>
          <a:endParaRPr lang="ru-RU" sz="2400" dirty="0">
            <a:latin typeface="Times New Roman" panose="02020603050405020304" pitchFamily="18" charset="0"/>
            <a:cs typeface="Times New Roman" panose="02020603050405020304" pitchFamily="18" charset="0"/>
          </a:endParaRPr>
        </a:p>
      </dgm:t>
    </dgm:pt>
    <dgm:pt modelId="{1BF1749A-8022-4F8D-BB87-533D8C86057A}" type="parTrans" cxnId="{A89ADDDC-2521-4CC6-B7D4-4AA69782073A}">
      <dgm:prSet/>
      <dgm:spPr/>
      <dgm:t>
        <a:bodyPr/>
        <a:lstStyle/>
        <a:p>
          <a:endParaRPr lang="ru-RU"/>
        </a:p>
      </dgm:t>
    </dgm:pt>
    <dgm:pt modelId="{EF290612-73D5-4F92-9A55-FA4C9044C781}" type="sibTrans" cxnId="{A89ADDDC-2521-4CC6-B7D4-4AA69782073A}">
      <dgm:prSet/>
      <dgm:spPr/>
      <dgm:t>
        <a:bodyPr/>
        <a:lstStyle/>
        <a:p>
          <a:endParaRPr lang="ru-RU"/>
        </a:p>
      </dgm:t>
    </dgm:pt>
    <dgm:pt modelId="{2A7BFA9D-321C-4BE2-8EE1-A1C7ACAE6480}" type="pres">
      <dgm:prSet presAssocID="{E5E59EEA-F65D-435B-9DEA-8B1E26D5DA57}" presName="hierChild1" presStyleCnt="0">
        <dgm:presLayoutVars>
          <dgm:orgChart val="1"/>
          <dgm:chPref val="1"/>
          <dgm:dir/>
          <dgm:animOne val="branch"/>
          <dgm:animLvl val="lvl"/>
          <dgm:resizeHandles/>
        </dgm:presLayoutVars>
      </dgm:prSet>
      <dgm:spPr/>
      <dgm:t>
        <a:bodyPr/>
        <a:lstStyle/>
        <a:p>
          <a:endParaRPr lang="ru-RU"/>
        </a:p>
      </dgm:t>
    </dgm:pt>
    <dgm:pt modelId="{0FD1CB9A-2DFE-4E2F-906E-30B8E40A4FE8}" type="pres">
      <dgm:prSet presAssocID="{4B9B6415-66EA-46CF-AEE8-0783F30B45CF}" presName="hierRoot1" presStyleCnt="0">
        <dgm:presLayoutVars>
          <dgm:hierBranch val="init"/>
        </dgm:presLayoutVars>
      </dgm:prSet>
      <dgm:spPr/>
    </dgm:pt>
    <dgm:pt modelId="{E7F2CCF9-44D5-49B9-AFCE-C860B9C6C778}" type="pres">
      <dgm:prSet presAssocID="{4B9B6415-66EA-46CF-AEE8-0783F30B45CF}" presName="rootComposite1" presStyleCnt="0"/>
      <dgm:spPr/>
    </dgm:pt>
    <dgm:pt modelId="{64AED711-D3F6-48D9-86B3-5B5D20806553}" type="pres">
      <dgm:prSet presAssocID="{4B9B6415-66EA-46CF-AEE8-0783F30B45CF}" presName="rootText1" presStyleLbl="node0" presStyleIdx="0" presStyleCnt="1" custScaleX="517791" custScaleY="385390" custLinFactY="-197801" custLinFactNeighborX="-10704" custLinFactNeighborY="-200000">
        <dgm:presLayoutVars>
          <dgm:chPref val="3"/>
        </dgm:presLayoutVars>
      </dgm:prSet>
      <dgm:spPr/>
      <dgm:t>
        <a:bodyPr/>
        <a:lstStyle/>
        <a:p>
          <a:endParaRPr lang="ru-RU"/>
        </a:p>
      </dgm:t>
    </dgm:pt>
    <dgm:pt modelId="{74B39E76-E8E6-49A2-941D-FA91A7DEE26C}" type="pres">
      <dgm:prSet presAssocID="{4B9B6415-66EA-46CF-AEE8-0783F30B45CF}" presName="rootConnector1" presStyleLbl="node1" presStyleIdx="0" presStyleCnt="0"/>
      <dgm:spPr/>
      <dgm:t>
        <a:bodyPr/>
        <a:lstStyle/>
        <a:p>
          <a:endParaRPr lang="ru-RU"/>
        </a:p>
      </dgm:t>
    </dgm:pt>
    <dgm:pt modelId="{BFE413B6-0FDF-4ABE-89F6-7E9B8BB99E0B}" type="pres">
      <dgm:prSet presAssocID="{4B9B6415-66EA-46CF-AEE8-0783F30B45CF}" presName="hierChild2" presStyleCnt="0"/>
      <dgm:spPr/>
    </dgm:pt>
    <dgm:pt modelId="{74F821BE-53C0-4F7B-8744-A46EBF65BC30}" type="pres">
      <dgm:prSet presAssocID="{10A373B2-08B0-4DF1-B0E8-E98DF6EA5A12}" presName="Name37" presStyleLbl="parChTrans1D2" presStyleIdx="0" presStyleCnt="4"/>
      <dgm:spPr/>
      <dgm:t>
        <a:bodyPr/>
        <a:lstStyle/>
        <a:p>
          <a:endParaRPr lang="ru-RU"/>
        </a:p>
      </dgm:t>
    </dgm:pt>
    <dgm:pt modelId="{F8031479-7193-419A-A573-5B6D120D1968}" type="pres">
      <dgm:prSet presAssocID="{E09FD040-2F04-4A79-AD9B-AAAF61DC4C57}" presName="hierRoot2" presStyleCnt="0">
        <dgm:presLayoutVars>
          <dgm:hierBranch val="init"/>
        </dgm:presLayoutVars>
      </dgm:prSet>
      <dgm:spPr/>
    </dgm:pt>
    <dgm:pt modelId="{E28E22D3-C4E0-4FE1-9618-B0A9F7D58BB4}" type="pres">
      <dgm:prSet presAssocID="{E09FD040-2F04-4A79-AD9B-AAAF61DC4C57}" presName="rootComposite" presStyleCnt="0"/>
      <dgm:spPr/>
    </dgm:pt>
    <dgm:pt modelId="{FA9D27F6-AE7E-4F18-B3A4-FA014AFE419D}" type="pres">
      <dgm:prSet presAssocID="{E09FD040-2F04-4A79-AD9B-AAAF61DC4C57}" presName="rootText" presStyleLbl="node2" presStyleIdx="0" presStyleCnt="4" custScaleX="327248" custScaleY="342400" custLinFactY="-146143" custLinFactNeighborX="18342" custLinFactNeighborY="-200000">
        <dgm:presLayoutVars>
          <dgm:chPref val="3"/>
        </dgm:presLayoutVars>
      </dgm:prSet>
      <dgm:spPr/>
      <dgm:t>
        <a:bodyPr/>
        <a:lstStyle/>
        <a:p>
          <a:endParaRPr lang="ru-RU"/>
        </a:p>
      </dgm:t>
    </dgm:pt>
    <dgm:pt modelId="{36F88D47-B40A-4C57-A6ED-635A085F78DD}" type="pres">
      <dgm:prSet presAssocID="{E09FD040-2F04-4A79-AD9B-AAAF61DC4C57}" presName="rootConnector" presStyleLbl="node2" presStyleIdx="0" presStyleCnt="4"/>
      <dgm:spPr/>
      <dgm:t>
        <a:bodyPr/>
        <a:lstStyle/>
        <a:p>
          <a:endParaRPr lang="ru-RU"/>
        </a:p>
      </dgm:t>
    </dgm:pt>
    <dgm:pt modelId="{52811A03-229C-48D4-A18B-5C5D8787F5EF}" type="pres">
      <dgm:prSet presAssocID="{E09FD040-2F04-4A79-AD9B-AAAF61DC4C57}" presName="hierChild4" presStyleCnt="0"/>
      <dgm:spPr/>
    </dgm:pt>
    <dgm:pt modelId="{53F2AEE7-2670-4264-8E9D-6D681FBCDDC8}" type="pres">
      <dgm:prSet presAssocID="{E09FD040-2F04-4A79-AD9B-AAAF61DC4C57}" presName="hierChild5" presStyleCnt="0"/>
      <dgm:spPr/>
    </dgm:pt>
    <dgm:pt modelId="{A9594928-2492-4BEE-A9E2-F03B80CD3F86}" type="pres">
      <dgm:prSet presAssocID="{B074278F-F6DA-4024-B517-3E48E0D178B6}" presName="Name37" presStyleLbl="parChTrans1D2" presStyleIdx="1" presStyleCnt="4"/>
      <dgm:spPr/>
      <dgm:t>
        <a:bodyPr/>
        <a:lstStyle/>
        <a:p>
          <a:endParaRPr lang="ru-RU"/>
        </a:p>
      </dgm:t>
    </dgm:pt>
    <dgm:pt modelId="{00069F29-3444-4E13-8FF2-E3547156F161}" type="pres">
      <dgm:prSet presAssocID="{382F3A8B-F060-4B54-B24F-CE9A8E8FB280}" presName="hierRoot2" presStyleCnt="0">
        <dgm:presLayoutVars>
          <dgm:hierBranch val="init"/>
        </dgm:presLayoutVars>
      </dgm:prSet>
      <dgm:spPr/>
    </dgm:pt>
    <dgm:pt modelId="{DF3E5548-4136-4A1C-9B56-E836B70BEA61}" type="pres">
      <dgm:prSet presAssocID="{382F3A8B-F060-4B54-B24F-CE9A8E8FB280}" presName="rootComposite" presStyleCnt="0"/>
      <dgm:spPr/>
    </dgm:pt>
    <dgm:pt modelId="{82A1ABEC-3F5B-4DCF-BB4E-9B0DDC4C1178}" type="pres">
      <dgm:prSet presAssocID="{382F3A8B-F060-4B54-B24F-CE9A8E8FB280}" presName="rootText" presStyleLbl="node2" presStyleIdx="1" presStyleCnt="4" custScaleX="223242" custScaleY="367064" custLinFactX="-38403" custLinFactY="143269" custLinFactNeighborX="-100000" custLinFactNeighborY="200000">
        <dgm:presLayoutVars>
          <dgm:chPref val="3"/>
        </dgm:presLayoutVars>
      </dgm:prSet>
      <dgm:spPr/>
      <dgm:t>
        <a:bodyPr/>
        <a:lstStyle/>
        <a:p>
          <a:endParaRPr lang="ru-RU"/>
        </a:p>
      </dgm:t>
    </dgm:pt>
    <dgm:pt modelId="{71DDBC9E-786E-404F-BF93-EC0AEFF84B36}" type="pres">
      <dgm:prSet presAssocID="{382F3A8B-F060-4B54-B24F-CE9A8E8FB280}" presName="rootConnector" presStyleLbl="node2" presStyleIdx="1" presStyleCnt="4"/>
      <dgm:spPr/>
      <dgm:t>
        <a:bodyPr/>
        <a:lstStyle/>
        <a:p>
          <a:endParaRPr lang="ru-RU"/>
        </a:p>
      </dgm:t>
    </dgm:pt>
    <dgm:pt modelId="{CE0BECB7-51C9-4ECA-AE2F-A9ABC97E8355}" type="pres">
      <dgm:prSet presAssocID="{382F3A8B-F060-4B54-B24F-CE9A8E8FB280}" presName="hierChild4" presStyleCnt="0"/>
      <dgm:spPr/>
    </dgm:pt>
    <dgm:pt modelId="{9D462A41-18E4-4F2C-B5BF-4068A315F1A7}" type="pres">
      <dgm:prSet presAssocID="{382F3A8B-F060-4B54-B24F-CE9A8E8FB280}" presName="hierChild5" presStyleCnt="0"/>
      <dgm:spPr/>
    </dgm:pt>
    <dgm:pt modelId="{0B973DDE-C8BB-400C-94D3-088E7721CED5}" type="pres">
      <dgm:prSet presAssocID="{1BF1749A-8022-4F8D-BB87-533D8C86057A}" presName="Name37" presStyleLbl="parChTrans1D2" presStyleIdx="2" presStyleCnt="4"/>
      <dgm:spPr/>
      <dgm:t>
        <a:bodyPr/>
        <a:lstStyle/>
        <a:p>
          <a:endParaRPr lang="ru-RU"/>
        </a:p>
      </dgm:t>
    </dgm:pt>
    <dgm:pt modelId="{4B1341C0-3986-4841-90DC-581D3CF573FB}" type="pres">
      <dgm:prSet presAssocID="{5F877101-5B66-4AB5-82A2-5D4334FBB9CF}" presName="hierRoot2" presStyleCnt="0">
        <dgm:presLayoutVars>
          <dgm:hierBranch val="init"/>
        </dgm:presLayoutVars>
      </dgm:prSet>
      <dgm:spPr/>
    </dgm:pt>
    <dgm:pt modelId="{B0635BE3-F5ED-4ECF-9422-C808274ED7FF}" type="pres">
      <dgm:prSet presAssocID="{5F877101-5B66-4AB5-82A2-5D4334FBB9CF}" presName="rootComposite" presStyleCnt="0"/>
      <dgm:spPr/>
    </dgm:pt>
    <dgm:pt modelId="{E24B7C91-1ADA-41F3-92BE-7DF51740BE4A}" type="pres">
      <dgm:prSet presAssocID="{5F877101-5B66-4AB5-82A2-5D4334FBB9CF}" presName="rootText" presStyleLbl="node2" presStyleIdx="2" presStyleCnt="4" custScaleX="274392" custScaleY="306321" custLinFactX="53565" custLinFactY="100000" custLinFactNeighborX="100000" custLinFactNeighborY="109216">
        <dgm:presLayoutVars>
          <dgm:chPref val="3"/>
        </dgm:presLayoutVars>
      </dgm:prSet>
      <dgm:spPr/>
      <dgm:t>
        <a:bodyPr/>
        <a:lstStyle/>
        <a:p>
          <a:endParaRPr lang="ru-RU"/>
        </a:p>
      </dgm:t>
    </dgm:pt>
    <dgm:pt modelId="{F6CA71E7-13DD-4B9E-AFE5-0CB8788275E4}" type="pres">
      <dgm:prSet presAssocID="{5F877101-5B66-4AB5-82A2-5D4334FBB9CF}" presName="rootConnector" presStyleLbl="node2" presStyleIdx="2" presStyleCnt="4"/>
      <dgm:spPr/>
      <dgm:t>
        <a:bodyPr/>
        <a:lstStyle/>
        <a:p>
          <a:endParaRPr lang="ru-RU"/>
        </a:p>
      </dgm:t>
    </dgm:pt>
    <dgm:pt modelId="{F28FA6D2-A2B4-4AA3-999F-9F121C9DBE1A}" type="pres">
      <dgm:prSet presAssocID="{5F877101-5B66-4AB5-82A2-5D4334FBB9CF}" presName="hierChild4" presStyleCnt="0"/>
      <dgm:spPr/>
    </dgm:pt>
    <dgm:pt modelId="{8040BA60-A4F5-4EEE-A5C8-79C7923C43AA}" type="pres">
      <dgm:prSet presAssocID="{5F877101-5B66-4AB5-82A2-5D4334FBB9CF}" presName="hierChild5" presStyleCnt="0"/>
      <dgm:spPr/>
    </dgm:pt>
    <dgm:pt modelId="{455BDE7E-0847-407E-BE28-68C3F34E53AA}" type="pres">
      <dgm:prSet presAssocID="{AA44C2A9-9EB0-42AB-9A08-24D324246E11}" presName="Name37" presStyleLbl="parChTrans1D2" presStyleIdx="3" presStyleCnt="4"/>
      <dgm:spPr/>
      <dgm:t>
        <a:bodyPr/>
        <a:lstStyle/>
        <a:p>
          <a:endParaRPr lang="ru-RU"/>
        </a:p>
      </dgm:t>
    </dgm:pt>
    <dgm:pt modelId="{8C347702-F522-4B77-A1A9-89BADB11048F}" type="pres">
      <dgm:prSet presAssocID="{E82A114D-AAC1-4057-B631-93987D401F4D}" presName="hierRoot2" presStyleCnt="0">
        <dgm:presLayoutVars>
          <dgm:hierBranch val="init"/>
        </dgm:presLayoutVars>
      </dgm:prSet>
      <dgm:spPr/>
    </dgm:pt>
    <dgm:pt modelId="{B3BC8D6C-7229-4CE5-8E57-BFD9114762F8}" type="pres">
      <dgm:prSet presAssocID="{E82A114D-AAC1-4057-B631-93987D401F4D}" presName="rootComposite" presStyleCnt="0"/>
      <dgm:spPr/>
    </dgm:pt>
    <dgm:pt modelId="{71E29912-66AA-48E5-B17F-03D4C0107FA2}" type="pres">
      <dgm:prSet presAssocID="{E82A114D-AAC1-4057-B631-93987D401F4D}" presName="rootText" presStyleLbl="node2" presStyleIdx="3" presStyleCnt="4" custScaleX="226966" custScaleY="335415" custLinFactY="-184444" custLinFactNeighborX="-26925" custLinFactNeighborY="-200000">
        <dgm:presLayoutVars>
          <dgm:chPref val="3"/>
        </dgm:presLayoutVars>
      </dgm:prSet>
      <dgm:spPr/>
      <dgm:t>
        <a:bodyPr/>
        <a:lstStyle/>
        <a:p>
          <a:endParaRPr lang="ru-RU"/>
        </a:p>
      </dgm:t>
    </dgm:pt>
    <dgm:pt modelId="{053F4C27-2EB7-42F3-9157-DF8F3A335CD7}" type="pres">
      <dgm:prSet presAssocID="{E82A114D-AAC1-4057-B631-93987D401F4D}" presName="rootConnector" presStyleLbl="node2" presStyleIdx="3" presStyleCnt="4"/>
      <dgm:spPr/>
      <dgm:t>
        <a:bodyPr/>
        <a:lstStyle/>
        <a:p>
          <a:endParaRPr lang="ru-RU"/>
        </a:p>
      </dgm:t>
    </dgm:pt>
    <dgm:pt modelId="{0239FCA2-4ED2-4814-9BB5-7FC0803D7678}" type="pres">
      <dgm:prSet presAssocID="{E82A114D-AAC1-4057-B631-93987D401F4D}" presName="hierChild4" presStyleCnt="0"/>
      <dgm:spPr/>
    </dgm:pt>
    <dgm:pt modelId="{208FDE9D-4E76-40D2-AB59-6D86411AED10}" type="pres">
      <dgm:prSet presAssocID="{E82A114D-AAC1-4057-B631-93987D401F4D}" presName="hierChild5" presStyleCnt="0"/>
      <dgm:spPr/>
    </dgm:pt>
    <dgm:pt modelId="{9748B5B8-8682-4095-9B2E-C98B6A08787C}" type="pres">
      <dgm:prSet presAssocID="{4B9B6415-66EA-46CF-AEE8-0783F30B45CF}" presName="hierChild3" presStyleCnt="0"/>
      <dgm:spPr/>
    </dgm:pt>
  </dgm:ptLst>
  <dgm:cxnLst>
    <dgm:cxn modelId="{1575E5E4-6EE9-4468-BDBE-85D016A1BA14}" type="presOf" srcId="{E5E59EEA-F65D-435B-9DEA-8B1E26D5DA57}" destId="{2A7BFA9D-321C-4BE2-8EE1-A1C7ACAE6480}" srcOrd="0" destOrd="0" presId="urn:microsoft.com/office/officeart/2005/8/layout/orgChart1"/>
    <dgm:cxn modelId="{BFEE1C02-634A-475E-97DE-EC95BF90C222}" type="presOf" srcId="{AA44C2A9-9EB0-42AB-9A08-24D324246E11}" destId="{455BDE7E-0847-407E-BE28-68C3F34E53AA}" srcOrd="0" destOrd="0" presId="urn:microsoft.com/office/officeart/2005/8/layout/orgChart1"/>
    <dgm:cxn modelId="{20D3DF8B-F691-4EF2-87D4-757AADCEDDB4}" type="presOf" srcId="{10A373B2-08B0-4DF1-B0E8-E98DF6EA5A12}" destId="{74F821BE-53C0-4F7B-8744-A46EBF65BC30}" srcOrd="0" destOrd="0" presId="urn:microsoft.com/office/officeart/2005/8/layout/orgChart1"/>
    <dgm:cxn modelId="{D279FCC7-DE9A-4FE8-9BEB-22BC0B24513A}" type="presOf" srcId="{E82A114D-AAC1-4057-B631-93987D401F4D}" destId="{053F4C27-2EB7-42F3-9157-DF8F3A335CD7}" srcOrd="1" destOrd="0" presId="urn:microsoft.com/office/officeart/2005/8/layout/orgChart1"/>
    <dgm:cxn modelId="{F84D8389-D30F-4655-927B-C36DCDF98182}" type="presOf" srcId="{4B9B6415-66EA-46CF-AEE8-0783F30B45CF}" destId="{64AED711-D3F6-48D9-86B3-5B5D20806553}" srcOrd="0" destOrd="0" presId="urn:microsoft.com/office/officeart/2005/8/layout/orgChart1"/>
    <dgm:cxn modelId="{034B8314-619C-45D0-B65B-B788DD56FF2D}" type="presOf" srcId="{5F877101-5B66-4AB5-82A2-5D4334FBB9CF}" destId="{F6CA71E7-13DD-4B9E-AFE5-0CB8788275E4}" srcOrd="1" destOrd="0" presId="urn:microsoft.com/office/officeart/2005/8/layout/orgChart1"/>
    <dgm:cxn modelId="{9A35A1C1-4001-48DC-B6AF-BC04562BA15A}" type="presOf" srcId="{B074278F-F6DA-4024-B517-3E48E0D178B6}" destId="{A9594928-2492-4BEE-A9E2-F03B80CD3F86}" srcOrd="0" destOrd="0" presId="urn:microsoft.com/office/officeart/2005/8/layout/orgChart1"/>
    <dgm:cxn modelId="{B8B0B1EE-DA74-46D3-B6B7-AFF1A168F71F}" type="presOf" srcId="{382F3A8B-F060-4B54-B24F-CE9A8E8FB280}" destId="{71DDBC9E-786E-404F-BF93-EC0AEFF84B36}" srcOrd="1" destOrd="0" presId="urn:microsoft.com/office/officeart/2005/8/layout/orgChart1"/>
    <dgm:cxn modelId="{C623BCE5-04AF-4A42-A8FE-B9C5D42B119C}" srcId="{4B9B6415-66EA-46CF-AEE8-0783F30B45CF}" destId="{382F3A8B-F060-4B54-B24F-CE9A8E8FB280}" srcOrd="1" destOrd="0" parTransId="{B074278F-F6DA-4024-B517-3E48E0D178B6}" sibTransId="{1D87304C-94A4-4903-96F2-0746A6FA0BFB}"/>
    <dgm:cxn modelId="{7431B65D-3A8F-4DC1-AB76-F2CC0BBFFE10}" type="presOf" srcId="{5F877101-5B66-4AB5-82A2-5D4334FBB9CF}" destId="{E24B7C91-1ADA-41F3-92BE-7DF51740BE4A}" srcOrd="0" destOrd="0" presId="urn:microsoft.com/office/officeart/2005/8/layout/orgChart1"/>
    <dgm:cxn modelId="{533CF95F-5F48-4497-9043-ED8217C633CA}" type="presOf" srcId="{382F3A8B-F060-4B54-B24F-CE9A8E8FB280}" destId="{82A1ABEC-3F5B-4DCF-BB4E-9B0DDC4C1178}" srcOrd="0" destOrd="0" presId="urn:microsoft.com/office/officeart/2005/8/layout/orgChart1"/>
    <dgm:cxn modelId="{86C73953-38C9-4970-8014-5E79EE3FBE6A}" srcId="{E5E59EEA-F65D-435B-9DEA-8B1E26D5DA57}" destId="{4B9B6415-66EA-46CF-AEE8-0783F30B45CF}" srcOrd="0" destOrd="0" parTransId="{8156F44D-E970-4B3E-9F66-FC14F90F9EA7}" sibTransId="{DF8AABAC-FDC8-4848-B568-756C553578B2}"/>
    <dgm:cxn modelId="{F65AE481-0E97-4953-8FA5-744F366690CA}" srcId="{4B9B6415-66EA-46CF-AEE8-0783F30B45CF}" destId="{E82A114D-AAC1-4057-B631-93987D401F4D}" srcOrd="3" destOrd="0" parTransId="{AA44C2A9-9EB0-42AB-9A08-24D324246E11}" sibTransId="{420F7FF4-843D-4B91-B7BE-FE2F17F5B459}"/>
    <dgm:cxn modelId="{A89ADDDC-2521-4CC6-B7D4-4AA69782073A}" srcId="{4B9B6415-66EA-46CF-AEE8-0783F30B45CF}" destId="{5F877101-5B66-4AB5-82A2-5D4334FBB9CF}" srcOrd="2" destOrd="0" parTransId="{1BF1749A-8022-4F8D-BB87-533D8C86057A}" sibTransId="{EF290612-73D5-4F92-9A55-FA4C9044C781}"/>
    <dgm:cxn modelId="{CAFA8E9A-E5AE-4C13-A01E-0BB4223BC94E}" type="presOf" srcId="{E09FD040-2F04-4A79-AD9B-AAAF61DC4C57}" destId="{36F88D47-B40A-4C57-A6ED-635A085F78DD}" srcOrd="1" destOrd="0" presId="urn:microsoft.com/office/officeart/2005/8/layout/orgChart1"/>
    <dgm:cxn modelId="{672AEEC1-4A3A-4693-BD43-FE1D9D205530}" type="presOf" srcId="{E82A114D-AAC1-4057-B631-93987D401F4D}" destId="{71E29912-66AA-48E5-B17F-03D4C0107FA2}" srcOrd="0" destOrd="0" presId="urn:microsoft.com/office/officeart/2005/8/layout/orgChart1"/>
    <dgm:cxn modelId="{9FE233B1-47FC-41BD-93B5-88308B3BB9A8}" srcId="{4B9B6415-66EA-46CF-AEE8-0783F30B45CF}" destId="{E09FD040-2F04-4A79-AD9B-AAAF61DC4C57}" srcOrd="0" destOrd="0" parTransId="{10A373B2-08B0-4DF1-B0E8-E98DF6EA5A12}" sibTransId="{5DDC101A-D335-41C6-B9C7-5DDBD4C69B76}"/>
    <dgm:cxn modelId="{3C2F1932-1695-4032-9B76-8DCDB5773941}" type="presOf" srcId="{4B9B6415-66EA-46CF-AEE8-0783F30B45CF}" destId="{74B39E76-E8E6-49A2-941D-FA91A7DEE26C}" srcOrd="1" destOrd="0" presId="urn:microsoft.com/office/officeart/2005/8/layout/orgChart1"/>
    <dgm:cxn modelId="{8A574DC7-1FC0-466E-A3E3-CADBBFED0013}" type="presOf" srcId="{1BF1749A-8022-4F8D-BB87-533D8C86057A}" destId="{0B973DDE-C8BB-400C-94D3-088E7721CED5}" srcOrd="0" destOrd="0" presId="urn:microsoft.com/office/officeart/2005/8/layout/orgChart1"/>
    <dgm:cxn modelId="{57670FEF-0B8D-4966-9AA4-B2462D8D09CB}" type="presOf" srcId="{E09FD040-2F04-4A79-AD9B-AAAF61DC4C57}" destId="{FA9D27F6-AE7E-4F18-B3A4-FA014AFE419D}" srcOrd="0" destOrd="0" presId="urn:microsoft.com/office/officeart/2005/8/layout/orgChart1"/>
    <dgm:cxn modelId="{A483DF3B-4932-4672-BE8E-AD308E0C4BB9}" type="presParOf" srcId="{2A7BFA9D-321C-4BE2-8EE1-A1C7ACAE6480}" destId="{0FD1CB9A-2DFE-4E2F-906E-30B8E40A4FE8}" srcOrd="0" destOrd="0" presId="urn:microsoft.com/office/officeart/2005/8/layout/orgChart1"/>
    <dgm:cxn modelId="{26D58EB2-79DD-47D2-82FB-6317464DFF9E}" type="presParOf" srcId="{0FD1CB9A-2DFE-4E2F-906E-30B8E40A4FE8}" destId="{E7F2CCF9-44D5-49B9-AFCE-C860B9C6C778}" srcOrd="0" destOrd="0" presId="urn:microsoft.com/office/officeart/2005/8/layout/orgChart1"/>
    <dgm:cxn modelId="{946F1F98-FCE4-4FFC-94AD-177E79B1631F}" type="presParOf" srcId="{E7F2CCF9-44D5-49B9-AFCE-C860B9C6C778}" destId="{64AED711-D3F6-48D9-86B3-5B5D20806553}" srcOrd="0" destOrd="0" presId="urn:microsoft.com/office/officeart/2005/8/layout/orgChart1"/>
    <dgm:cxn modelId="{C8533EE0-AB72-4B02-8A5E-6FB08B49BA15}" type="presParOf" srcId="{E7F2CCF9-44D5-49B9-AFCE-C860B9C6C778}" destId="{74B39E76-E8E6-49A2-941D-FA91A7DEE26C}" srcOrd="1" destOrd="0" presId="urn:microsoft.com/office/officeart/2005/8/layout/orgChart1"/>
    <dgm:cxn modelId="{1867C8DF-4A28-46AB-9627-E23F1C4D0DA2}" type="presParOf" srcId="{0FD1CB9A-2DFE-4E2F-906E-30B8E40A4FE8}" destId="{BFE413B6-0FDF-4ABE-89F6-7E9B8BB99E0B}" srcOrd="1" destOrd="0" presId="urn:microsoft.com/office/officeart/2005/8/layout/orgChart1"/>
    <dgm:cxn modelId="{015B9229-8F65-417F-8536-43B87176E2C5}" type="presParOf" srcId="{BFE413B6-0FDF-4ABE-89F6-7E9B8BB99E0B}" destId="{74F821BE-53C0-4F7B-8744-A46EBF65BC30}" srcOrd="0" destOrd="0" presId="urn:microsoft.com/office/officeart/2005/8/layout/orgChart1"/>
    <dgm:cxn modelId="{3ACBC6D1-011B-4DEA-986B-1A9E77F760ED}" type="presParOf" srcId="{BFE413B6-0FDF-4ABE-89F6-7E9B8BB99E0B}" destId="{F8031479-7193-419A-A573-5B6D120D1968}" srcOrd="1" destOrd="0" presId="urn:microsoft.com/office/officeart/2005/8/layout/orgChart1"/>
    <dgm:cxn modelId="{8F7A8337-81E5-486F-900A-29957CE788FB}" type="presParOf" srcId="{F8031479-7193-419A-A573-5B6D120D1968}" destId="{E28E22D3-C4E0-4FE1-9618-B0A9F7D58BB4}" srcOrd="0" destOrd="0" presId="urn:microsoft.com/office/officeart/2005/8/layout/orgChart1"/>
    <dgm:cxn modelId="{948FF406-199D-4850-AA4E-0D8979C1FAEF}" type="presParOf" srcId="{E28E22D3-C4E0-4FE1-9618-B0A9F7D58BB4}" destId="{FA9D27F6-AE7E-4F18-B3A4-FA014AFE419D}" srcOrd="0" destOrd="0" presId="urn:microsoft.com/office/officeart/2005/8/layout/orgChart1"/>
    <dgm:cxn modelId="{8D2EA7F4-8775-430C-8C36-44E6FC5FF9EF}" type="presParOf" srcId="{E28E22D3-C4E0-4FE1-9618-B0A9F7D58BB4}" destId="{36F88D47-B40A-4C57-A6ED-635A085F78DD}" srcOrd="1" destOrd="0" presId="urn:microsoft.com/office/officeart/2005/8/layout/orgChart1"/>
    <dgm:cxn modelId="{3A4D3F53-9CCC-4341-BA8A-0E2DAE4DDCD8}" type="presParOf" srcId="{F8031479-7193-419A-A573-5B6D120D1968}" destId="{52811A03-229C-48D4-A18B-5C5D8787F5EF}" srcOrd="1" destOrd="0" presId="urn:microsoft.com/office/officeart/2005/8/layout/orgChart1"/>
    <dgm:cxn modelId="{81823E39-6506-40C3-9669-4A0003F6F69B}" type="presParOf" srcId="{F8031479-7193-419A-A573-5B6D120D1968}" destId="{53F2AEE7-2670-4264-8E9D-6D681FBCDDC8}" srcOrd="2" destOrd="0" presId="urn:microsoft.com/office/officeart/2005/8/layout/orgChart1"/>
    <dgm:cxn modelId="{3AFFEAD9-1355-4994-A78F-81BFD99AAEFA}" type="presParOf" srcId="{BFE413B6-0FDF-4ABE-89F6-7E9B8BB99E0B}" destId="{A9594928-2492-4BEE-A9E2-F03B80CD3F86}" srcOrd="2" destOrd="0" presId="urn:microsoft.com/office/officeart/2005/8/layout/orgChart1"/>
    <dgm:cxn modelId="{28BF39D1-FE5C-471F-9D56-A5D904291F46}" type="presParOf" srcId="{BFE413B6-0FDF-4ABE-89F6-7E9B8BB99E0B}" destId="{00069F29-3444-4E13-8FF2-E3547156F161}" srcOrd="3" destOrd="0" presId="urn:microsoft.com/office/officeart/2005/8/layout/orgChart1"/>
    <dgm:cxn modelId="{9315DE61-1F64-4382-9997-A4B2B66070D5}" type="presParOf" srcId="{00069F29-3444-4E13-8FF2-E3547156F161}" destId="{DF3E5548-4136-4A1C-9B56-E836B70BEA61}" srcOrd="0" destOrd="0" presId="urn:microsoft.com/office/officeart/2005/8/layout/orgChart1"/>
    <dgm:cxn modelId="{9A1F574D-282F-46CF-BF5E-2666543E163D}" type="presParOf" srcId="{DF3E5548-4136-4A1C-9B56-E836B70BEA61}" destId="{82A1ABEC-3F5B-4DCF-BB4E-9B0DDC4C1178}" srcOrd="0" destOrd="0" presId="urn:microsoft.com/office/officeart/2005/8/layout/orgChart1"/>
    <dgm:cxn modelId="{A6F86D7F-781B-4EAD-AE9F-A63CDBFA85C1}" type="presParOf" srcId="{DF3E5548-4136-4A1C-9B56-E836B70BEA61}" destId="{71DDBC9E-786E-404F-BF93-EC0AEFF84B36}" srcOrd="1" destOrd="0" presId="urn:microsoft.com/office/officeart/2005/8/layout/orgChart1"/>
    <dgm:cxn modelId="{FEFE3E5F-A510-436E-AC10-FCF8A86FA888}" type="presParOf" srcId="{00069F29-3444-4E13-8FF2-E3547156F161}" destId="{CE0BECB7-51C9-4ECA-AE2F-A9ABC97E8355}" srcOrd="1" destOrd="0" presId="urn:microsoft.com/office/officeart/2005/8/layout/orgChart1"/>
    <dgm:cxn modelId="{C88BD4A2-8ACC-4FFD-88CB-32E1D443BFBB}" type="presParOf" srcId="{00069F29-3444-4E13-8FF2-E3547156F161}" destId="{9D462A41-18E4-4F2C-B5BF-4068A315F1A7}" srcOrd="2" destOrd="0" presId="urn:microsoft.com/office/officeart/2005/8/layout/orgChart1"/>
    <dgm:cxn modelId="{D63A1FFD-EC74-44F5-8CC3-89D3F2BC688B}" type="presParOf" srcId="{BFE413B6-0FDF-4ABE-89F6-7E9B8BB99E0B}" destId="{0B973DDE-C8BB-400C-94D3-088E7721CED5}" srcOrd="4" destOrd="0" presId="urn:microsoft.com/office/officeart/2005/8/layout/orgChart1"/>
    <dgm:cxn modelId="{540ACEDA-C3B4-4DDC-B78E-08FBC164F276}" type="presParOf" srcId="{BFE413B6-0FDF-4ABE-89F6-7E9B8BB99E0B}" destId="{4B1341C0-3986-4841-90DC-581D3CF573FB}" srcOrd="5" destOrd="0" presId="urn:microsoft.com/office/officeart/2005/8/layout/orgChart1"/>
    <dgm:cxn modelId="{3A81F645-685A-44B5-A493-42D723127927}" type="presParOf" srcId="{4B1341C0-3986-4841-90DC-581D3CF573FB}" destId="{B0635BE3-F5ED-4ECF-9422-C808274ED7FF}" srcOrd="0" destOrd="0" presId="urn:microsoft.com/office/officeart/2005/8/layout/orgChart1"/>
    <dgm:cxn modelId="{505D26AB-C94F-48D1-9FEC-17B421B61A18}" type="presParOf" srcId="{B0635BE3-F5ED-4ECF-9422-C808274ED7FF}" destId="{E24B7C91-1ADA-41F3-92BE-7DF51740BE4A}" srcOrd="0" destOrd="0" presId="urn:microsoft.com/office/officeart/2005/8/layout/orgChart1"/>
    <dgm:cxn modelId="{CC4B6EBF-2459-444D-88BE-FF9499B25AB3}" type="presParOf" srcId="{B0635BE3-F5ED-4ECF-9422-C808274ED7FF}" destId="{F6CA71E7-13DD-4B9E-AFE5-0CB8788275E4}" srcOrd="1" destOrd="0" presId="urn:microsoft.com/office/officeart/2005/8/layout/orgChart1"/>
    <dgm:cxn modelId="{6357F2F9-9C9B-4D4A-BC71-11DEE54B6185}" type="presParOf" srcId="{4B1341C0-3986-4841-90DC-581D3CF573FB}" destId="{F28FA6D2-A2B4-4AA3-999F-9F121C9DBE1A}" srcOrd="1" destOrd="0" presId="urn:microsoft.com/office/officeart/2005/8/layout/orgChart1"/>
    <dgm:cxn modelId="{86BF9217-C8F9-43CC-9A79-D8CF243251BF}" type="presParOf" srcId="{4B1341C0-3986-4841-90DC-581D3CF573FB}" destId="{8040BA60-A4F5-4EEE-A5C8-79C7923C43AA}" srcOrd="2" destOrd="0" presId="urn:microsoft.com/office/officeart/2005/8/layout/orgChart1"/>
    <dgm:cxn modelId="{95380125-F60A-4988-A47E-FCB314ABD0B2}" type="presParOf" srcId="{BFE413B6-0FDF-4ABE-89F6-7E9B8BB99E0B}" destId="{455BDE7E-0847-407E-BE28-68C3F34E53AA}" srcOrd="6" destOrd="0" presId="urn:microsoft.com/office/officeart/2005/8/layout/orgChart1"/>
    <dgm:cxn modelId="{36DFD3C1-46C8-422C-891F-E3446F7E376A}" type="presParOf" srcId="{BFE413B6-0FDF-4ABE-89F6-7E9B8BB99E0B}" destId="{8C347702-F522-4B77-A1A9-89BADB11048F}" srcOrd="7" destOrd="0" presId="urn:microsoft.com/office/officeart/2005/8/layout/orgChart1"/>
    <dgm:cxn modelId="{BBF3E9C5-B490-495A-9B93-ACC207D2B52F}" type="presParOf" srcId="{8C347702-F522-4B77-A1A9-89BADB11048F}" destId="{B3BC8D6C-7229-4CE5-8E57-BFD9114762F8}" srcOrd="0" destOrd="0" presId="urn:microsoft.com/office/officeart/2005/8/layout/orgChart1"/>
    <dgm:cxn modelId="{7975FBAB-547F-4211-9448-48D885C5A699}" type="presParOf" srcId="{B3BC8D6C-7229-4CE5-8E57-BFD9114762F8}" destId="{71E29912-66AA-48E5-B17F-03D4C0107FA2}" srcOrd="0" destOrd="0" presId="urn:microsoft.com/office/officeart/2005/8/layout/orgChart1"/>
    <dgm:cxn modelId="{E04B5571-54C2-444D-991A-09BC8697C6EA}" type="presParOf" srcId="{B3BC8D6C-7229-4CE5-8E57-BFD9114762F8}" destId="{053F4C27-2EB7-42F3-9157-DF8F3A335CD7}" srcOrd="1" destOrd="0" presId="urn:microsoft.com/office/officeart/2005/8/layout/orgChart1"/>
    <dgm:cxn modelId="{9C4220CC-EB53-435F-8C0E-B879872E85A9}" type="presParOf" srcId="{8C347702-F522-4B77-A1A9-89BADB11048F}" destId="{0239FCA2-4ED2-4814-9BB5-7FC0803D7678}" srcOrd="1" destOrd="0" presId="urn:microsoft.com/office/officeart/2005/8/layout/orgChart1"/>
    <dgm:cxn modelId="{74398F9C-3FA9-4B3D-9B79-BCCA3EFCBED2}" type="presParOf" srcId="{8C347702-F522-4B77-A1A9-89BADB11048F}" destId="{208FDE9D-4E76-40D2-AB59-6D86411AED10}" srcOrd="2" destOrd="0" presId="urn:microsoft.com/office/officeart/2005/8/layout/orgChart1"/>
    <dgm:cxn modelId="{2D2C8A05-2017-4D0D-A7E5-D6C3B0B2D01F}" type="presParOf" srcId="{0FD1CB9A-2DFE-4E2F-906E-30B8E40A4FE8}" destId="{9748B5B8-8682-4095-9B2E-C98B6A08787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4FD8B2-4165-45A4-8CFF-9B3FE80A8F5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E81309D7-D01E-4C6A-AA95-F976DF4C67DC}">
      <dgm:prSet phldrT="[Текст]" custT="1"/>
      <dgm:spPr/>
      <dgm:t>
        <a:bodyPr/>
        <a:lstStyle/>
        <a:p>
          <a:r>
            <a:rPr lang="uz-Cyrl-UZ" sz="3600" b="1" i="0" dirty="0" smtClean="0">
              <a:solidFill>
                <a:schemeClr val="accent1"/>
              </a:solidFill>
              <a:latin typeface="Times New Roman" panose="02020603050405020304" pitchFamily="18" charset="0"/>
              <a:cs typeface="Times New Roman" panose="02020603050405020304" pitchFamily="18" charset="0"/>
            </a:rPr>
            <a:t>Билиш жараёнлари</a:t>
          </a:r>
          <a:endParaRPr lang="ru-RU" sz="3600" i="0" dirty="0">
            <a:solidFill>
              <a:schemeClr val="accent1"/>
            </a:solidFill>
            <a:latin typeface="Times New Roman" panose="02020603050405020304" pitchFamily="18" charset="0"/>
            <a:cs typeface="Times New Roman" panose="02020603050405020304" pitchFamily="18" charset="0"/>
          </a:endParaRPr>
        </a:p>
      </dgm:t>
    </dgm:pt>
    <dgm:pt modelId="{05303F88-9872-45A3-ADCC-D87D84507229}" type="parTrans" cxnId="{D4AA5C3E-7F41-4564-ACDF-F8CC1C0E7B5D}">
      <dgm:prSet/>
      <dgm:spPr/>
      <dgm:t>
        <a:bodyPr/>
        <a:lstStyle/>
        <a:p>
          <a:endParaRPr lang="ru-RU"/>
        </a:p>
      </dgm:t>
    </dgm:pt>
    <dgm:pt modelId="{4CB1D79C-5FD3-4B9D-A9F3-B3F15652796D}" type="sibTrans" cxnId="{D4AA5C3E-7F41-4564-ACDF-F8CC1C0E7B5D}">
      <dgm:prSet/>
      <dgm:spPr/>
      <dgm:t>
        <a:bodyPr/>
        <a:lstStyle/>
        <a:p>
          <a:endParaRPr lang="ru-RU"/>
        </a:p>
      </dgm:t>
    </dgm:pt>
    <dgm:pt modelId="{25AFD794-A1CC-4674-A034-EE172AA779DD}">
      <dgm:prSet phldrT="[Текст]"/>
      <dgm:spPr/>
      <dgm:t>
        <a:bodyPr/>
        <a:lstStyle/>
        <a:p>
          <a:r>
            <a:rPr lang="uz-Cyrl-UZ" b="0" i="0" dirty="0" smtClean="0">
              <a:latin typeface="Times New Roman" panose="02020603050405020304" pitchFamily="18" charset="0"/>
              <a:cs typeface="Times New Roman" panose="02020603050405020304" pitchFamily="18" charset="0"/>
            </a:rPr>
            <a:t>диққат</a:t>
          </a:r>
          <a:endParaRPr lang="ru-RU" b="0" i="0" dirty="0">
            <a:latin typeface="Times New Roman" panose="02020603050405020304" pitchFamily="18" charset="0"/>
            <a:cs typeface="Times New Roman" panose="02020603050405020304" pitchFamily="18" charset="0"/>
          </a:endParaRPr>
        </a:p>
      </dgm:t>
    </dgm:pt>
    <dgm:pt modelId="{F4EE689A-D981-4433-A37A-D4B6728A9179}" type="parTrans" cxnId="{0F5287D6-B50F-48D7-835D-1397B1E00D26}">
      <dgm:prSet/>
      <dgm:spPr/>
      <dgm:t>
        <a:bodyPr/>
        <a:lstStyle/>
        <a:p>
          <a:endParaRPr lang="ru-RU"/>
        </a:p>
      </dgm:t>
    </dgm:pt>
    <dgm:pt modelId="{FB494302-F75B-4C10-AFEE-0024D9E0E81C}" type="sibTrans" cxnId="{0F5287D6-B50F-48D7-835D-1397B1E00D26}">
      <dgm:prSet/>
      <dgm:spPr/>
      <dgm:t>
        <a:bodyPr/>
        <a:lstStyle/>
        <a:p>
          <a:endParaRPr lang="ru-RU"/>
        </a:p>
      </dgm:t>
    </dgm:pt>
    <dgm:pt modelId="{605D5159-4EA5-45FD-9BAA-73FA96672A2B}">
      <dgm:prSet/>
      <dgm:spPr/>
      <dgm:t>
        <a:bodyPr/>
        <a:lstStyle/>
        <a:p>
          <a:r>
            <a:rPr lang="uz-Cyrl-UZ" b="0" i="0" dirty="0" smtClean="0">
              <a:latin typeface="Times New Roman" panose="02020603050405020304" pitchFamily="18" charset="0"/>
              <a:cs typeface="Times New Roman" panose="02020603050405020304" pitchFamily="18" charset="0"/>
            </a:rPr>
            <a:t>сезгилар ва идрок</a:t>
          </a:r>
          <a:endParaRPr lang="ru-RU" b="0" i="0" dirty="0">
            <a:latin typeface="Times New Roman" panose="02020603050405020304" pitchFamily="18" charset="0"/>
            <a:cs typeface="Times New Roman" panose="02020603050405020304" pitchFamily="18" charset="0"/>
          </a:endParaRPr>
        </a:p>
      </dgm:t>
    </dgm:pt>
    <dgm:pt modelId="{D665B18C-93AD-41F9-8966-1ED91823AD29}" type="parTrans" cxnId="{404184BF-1912-4CCE-B881-74A123510C71}">
      <dgm:prSet/>
      <dgm:spPr/>
      <dgm:t>
        <a:bodyPr/>
        <a:lstStyle/>
        <a:p>
          <a:endParaRPr lang="ru-RU"/>
        </a:p>
      </dgm:t>
    </dgm:pt>
    <dgm:pt modelId="{513DFB23-9510-428C-9644-94B4B0594903}" type="sibTrans" cxnId="{404184BF-1912-4CCE-B881-74A123510C71}">
      <dgm:prSet/>
      <dgm:spPr/>
      <dgm:t>
        <a:bodyPr/>
        <a:lstStyle/>
        <a:p>
          <a:endParaRPr lang="ru-RU"/>
        </a:p>
      </dgm:t>
    </dgm:pt>
    <dgm:pt modelId="{213A5414-C1D5-493A-A9C5-A87A846E122A}">
      <dgm:prSet/>
      <dgm:spPr/>
      <dgm:t>
        <a:bodyPr/>
        <a:lstStyle/>
        <a:p>
          <a:r>
            <a:rPr lang="uz-Cyrl-UZ" b="0" i="0" dirty="0" smtClean="0">
              <a:latin typeface="Times New Roman" panose="02020603050405020304" pitchFamily="18" charset="0"/>
              <a:cs typeface="Times New Roman" panose="02020603050405020304" pitchFamily="18" charset="0"/>
            </a:rPr>
            <a:t>хотира</a:t>
          </a:r>
          <a:endParaRPr lang="ru-RU" b="0" i="0" dirty="0">
            <a:latin typeface="Times New Roman" panose="02020603050405020304" pitchFamily="18" charset="0"/>
            <a:cs typeface="Times New Roman" panose="02020603050405020304" pitchFamily="18" charset="0"/>
          </a:endParaRPr>
        </a:p>
      </dgm:t>
    </dgm:pt>
    <dgm:pt modelId="{9422DB31-49A8-4E82-B3F0-60C6B1FA4E6D}" type="parTrans" cxnId="{5BB4E59A-3CB9-4130-87F9-9F904D47C953}">
      <dgm:prSet/>
      <dgm:spPr/>
      <dgm:t>
        <a:bodyPr/>
        <a:lstStyle/>
        <a:p>
          <a:endParaRPr lang="ru-RU"/>
        </a:p>
      </dgm:t>
    </dgm:pt>
    <dgm:pt modelId="{BCBD26D1-08AD-442E-A373-65BB56F32F5C}" type="sibTrans" cxnId="{5BB4E59A-3CB9-4130-87F9-9F904D47C953}">
      <dgm:prSet/>
      <dgm:spPr/>
      <dgm:t>
        <a:bodyPr/>
        <a:lstStyle/>
        <a:p>
          <a:endParaRPr lang="ru-RU"/>
        </a:p>
      </dgm:t>
    </dgm:pt>
    <dgm:pt modelId="{779477AF-FBC6-4ACB-B712-42BC2048F4B9}">
      <dgm:prSet/>
      <dgm:spPr/>
      <dgm:t>
        <a:bodyPr/>
        <a:lstStyle/>
        <a:p>
          <a:r>
            <a:rPr lang="uz-Cyrl-UZ" b="0" i="0" dirty="0" smtClean="0">
              <a:latin typeface="Times New Roman" panose="02020603050405020304" pitchFamily="18" charset="0"/>
              <a:cs typeface="Times New Roman" panose="02020603050405020304" pitchFamily="18" charset="0"/>
            </a:rPr>
            <a:t>хаёл ва тафаккур</a:t>
          </a:r>
          <a:endParaRPr lang="ru-RU" b="0" i="0" dirty="0">
            <a:latin typeface="Times New Roman" panose="02020603050405020304" pitchFamily="18" charset="0"/>
            <a:cs typeface="Times New Roman" panose="02020603050405020304" pitchFamily="18" charset="0"/>
          </a:endParaRPr>
        </a:p>
      </dgm:t>
    </dgm:pt>
    <dgm:pt modelId="{BC600146-9B82-4700-87FF-02FCAB7E6A74}" type="parTrans" cxnId="{B876FC36-4B7F-421E-95AF-593B1904349B}">
      <dgm:prSet/>
      <dgm:spPr/>
      <dgm:t>
        <a:bodyPr/>
        <a:lstStyle/>
        <a:p>
          <a:endParaRPr lang="ru-RU"/>
        </a:p>
      </dgm:t>
    </dgm:pt>
    <dgm:pt modelId="{3DBAE90D-3BB6-4AE4-BE0C-2EA9AF896F91}" type="sibTrans" cxnId="{B876FC36-4B7F-421E-95AF-593B1904349B}">
      <dgm:prSet/>
      <dgm:spPr/>
      <dgm:t>
        <a:bodyPr/>
        <a:lstStyle/>
        <a:p>
          <a:endParaRPr lang="ru-RU"/>
        </a:p>
      </dgm:t>
    </dgm:pt>
    <dgm:pt modelId="{892C2832-0386-47AA-9857-B99A8E0CCBA1}" type="pres">
      <dgm:prSet presAssocID="{0C4FD8B2-4165-45A4-8CFF-9B3FE80A8F5C}" presName="hierChild1" presStyleCnt="0">
        <dgm:presLayoutVars>
          <dgm:chPref val="1"/>
          <dgm:dir/>
          <dgm:animOne val="branch"/>
          <dgm:animLvl val="lvl"/>
          <dgm:resizeHandles/>
        </dgm:presLayoutVars>
      </dgm:prSet>
      <dgm:spPr/>
      <dgm:t>
        <a:bodyPr/>
        <a:lstStyle/>
        <a:p>
          <a:endParaRPr lang="ru-RU"/>
        </a:p>
      </dgm:t>
    </dgm:pt>
    <dgm:pt modelId="{0F590BDE-7C72-4A2B-94DF-1AD8B2F0A716}" type="pres">
      <dgm:prSet presAssocID="{E81309D7-D01E-4C6A-AA95-F976DF4C67DC}" presName="hierRoot1" presStyleCnt="0"/>
      <dgm:spPr/>
    </dgm:pt>
    <dgm:pt modelId="{A240EA5F-9802-4176-A000-60503A77CB44}" type="pres">
      <dgm:prSet presAssocID="{E81309D7-D01E-4C6A-AA95-F976DF4C67DC}" presName="composite" presStyleCnt="0"/>
      <dgm:spPr/>
    </dgm:pt>
    <dgm:pt modelId="{CA8812C2-7623-416D-87B4-97EC525EC91C}" type="pres">
      <dgm:prSet presAssocID="{E81309D7-D01E-4C6A-AA95-F976DF4C67DC}" presName="background" presStyleLbl="node0" presStyleIdx="0" presStyleCnt="1"/>
      <dgm:spPr/>
    </dgm:pt>
    <dgm:pt modelId="{A8F8F76E-86E5-4125-AD1D-ABB73899E5A9}" type="pres">
      <dgm:prSet presAssocID="{E81309D7-D01E-4C6A-AA95-F976DF4C67DC}" presName="text" presStyleLbl="fgAcc0" presStyleIdx="0" presStyleCnt="1" custScaleX="204804" custLinFactNeighborX="-5135" custLinFactNeighborY="15364">
        <dgm:presLayoutVars>
          <dgm:chPref val="3"/>
        </dgm:presLayoutVars>
      </dgm:prSet>
      <dgm:spPr/>
      <dgm:t>
        <a:bodyPr/>
        <a:lstStyle/>
        <a:p>
          <a:endParaRPr lang="ru-RU"/>
        </a:p>
      </dgm:t>
    </dgm:pt>
    <dgm:pt modelId="{280D6AD0-109B-4923-87A8-ACA9E3DC6B98}" type="pres">
      <dgm:prSet presAssocID="{E81309D7-D01E-4C6A-AA95-F976DF4C67DC}" presName="hierChild2" presStyleCnt="0"/>
      <dgm:spPr/>
    </dgm:pt>
    <dgm:pt modelId="{B72F6855-FBCC-4B2B-BCE8-0C07E5C8CD56}" type="pres">
      <dgm:prSet presAssocID="{F4EE689A-D981-4433-A37A-D4B6728A9179}" presName="Name10" presStyleLbl="parChTrans1D2" presStyleIdx="0" presStyleCnt="4"/>
      <dgm:spPr/>
      <dgm:t>
        <a:bodyPr/>
        <a:lstStyle/>
        <a:p>
          <a:endParaRPr lang="ru-RU"/>
        </a:p>
      </dgm:t>
    </dgm:pt>
    <dgm:pt modelId="{A0536CF3-864B-4F95-A8E6-5AB91FCAF6C4}" type="pres">
      <dgm:prSet presAssocID="{25AFD794-A1CC-4674-A034-EE172AA779DD}" presName="hierRoot2" presStyleCnt="0"/>
      <dgm:spPr/>
    </dgm:pt>
    <dgm:pt modelId="{B673EB71-8E97-41A3-99FC-01D41B617738}" type="pres">
      <dgm:prSet presAssocID="{25AFD794-A1CC-4674-A034-EE172AA779DD}" presName="composite2" presStyleCnt="0"/>
      <dgm:spPr/>
    </dgm:pt>
    <dgm:pt modelId="{E46B6E87-675B-4BCD-96C6-238AD2E07175}" type="pres">
      <dgm:prSet presAssocID="{25AFD794-A1CC-4674-A034-EE172AA779DD}" presName="background2" presStyleLbl="node2" presStyleIdx="0" presStyleCnt="4"/>
      <dgm:spPr/>
    </dgm:pt>
    <dgm:pt modelId="{FB5A9913-551B-4099-BF77-60672BC27A76}" type="pres">
      <dgm:prSet presAssocID="{25AFD794-A1CC-4674-A034-EE172AA779DD}" presName="text2" presStyleLbl="fgAcc2" presStyleIdx="0" presStyleCnt="4" custLinFactNeighborX="192" custLinFactNeighborY="-1971">
        <dgm:presLayoutVars>
          <dgm:chPref val="3"/>
        </dgm:presLayoutVars>
      </dgm:prSet>
      <dgm:spPr/>
      <dgm:t>
        <a:bodyPr/>
        <a:lstStyle/>
        <a:p>
          <a:endParaRPr lang="ru-RU"/>
        </a:p>
      </dgm:t>
    </dgm:pt>
    <dgm:pt modelId="{EB30FA71-FDF3-4383-A2D9-19CD53068A33}" type="pres">
      <dgm:prSet presAssocID="{25AFD794-A1CC-4674-A034-EE172AA779DD}" presName="hierChild3" presStyleCnt="0"/>
      <dgm:spPr/>
    </dgm:pt>
    <dgm:pt modelId="{2792C8E4-FF56-454C-8E18-308CD93F5214}" type="pres">
      <dgm:prSet presAssocID="{BC600146-9B82-4700-87FF-02FCAB7E6A74}" presName="Name10" presStyleLbl="parChTrans1D2" presStyleIdx="1" presStyleCnt="4"/>
      <dgm:spPr/>
      <dgm:t>
        <a:bodyPr/>
        <a:lstStyle/>
        <a:p>
          <a:endParaRPr lang="ru-RU"/>
        </a:p>
      </dgm:t>
    </dgm:pt>
    <dgm:pt modelId="{B78D1A50-6B5F-4AB7-AB7D-583F8034E5C9}" type="pres">
      <dgm:prSet presAssocID="{779477AF-FBC6-4ACB-B712-42BC2048F4B9}" presName="hierRoot2" presStyleCnt="0"/>
      <dgm:spPr/>
    </dgm:pt>
    <dgm:pt modelId="{1DADB069-84DB-4D3F-8E58-081AB2E0D4B7}" type="pres">
      <dgm:prSet presAssocID="{779477AF-FBC6-4ACB-B712-42BC2048F4B9}" presName="composite2" presStyleCnt="0"/>
      <dgm:spPr/>
    </dgm:pt>
    <dgm:pt modelId="{52FCE8F2-F298-43B3-9114-95710110A884}" type="pres">
      <dgm:prSet presAssocID="{779477AF-FBC6-4ACB-B712-42BC2048F4B9}" presName="background2" presStyleLbl="node2" presStyleIdx="1" presStyleCnt="4"/>
      <dgm:spPr/>
    </dgm:pt>
    <dgm:pt modelId="{7760D492-6310-4136-89B0-6447FA84D348}" type="pres">
      <dgm:prSet presAssocID="{779477AF-FBC6-4ACB-B712-42BC2048F4B9}" presName="text2" presStyleLbl="fgAcc2" presStyleIdx="1" presStyleCnt="4" custScaleY="128521" custLinFactNeighborX="2593" custLinFactNeighborY="68709">
        <dgm:presLayoutVars>
          <dgm:chPref val="3"/>
        </dgm:presLayoutVars>
      </dgm:prSet>
      <dgm:spPr/>
      <dgm:t>
        <a:bodyPr/>
        <a:lstStyle/>
        <a:p>
          <a:endParaRPr lang="ru-RU"/>
        </a:p>
      </dgm:t>
    </dgm:pt>
    <dgm:pt modelId="{D95C39AB-20EA-47E5-9122-4EE50FBF4535}" type="pres">
      <dgm:prSet presAssocID="{779477AF-FBC6-4ACB-B712-42BC2048F4B9}" presName="hierChild3" presStyleCnt="0"/>
      <dgm:spPr/>
    </dgm:pt>
    <dgm:pt modelId="{B3934E22-CA7E-47B3-BC5C-DF6068FE73D8}" type="pres">
      <dgm:prSet presAssocID="{D665B18C-93AD-41F9-8966-1ED91823AD29}" presName="Name10" presStyleLbl="parChTrans1D2" presStyleIdx="2" presStyleCnt="4"/>
      <dgm:spPr/>
      <dgm:t>
        <a:bodyPr/>
        <a:lstStyle/>
        <a:p>
          <a:endParaRPr lang="ru-RU"/>
        </a:p>
      </dgm:t>
    </dgm:pt>
    <dgm:pt modelId="{71FD155D-AC02-4879-A1FA-2BE11B47A628}" type="pres">
      <dgm:prSet presAssocID="{605D5159-4EA5-45FD-9BAA-73FA96672A2B}" presName="hierRoot2" presStyleCnt="0"/>
      <dgm:spPr/>
    </dgm:pt>
    <dgm:pt modelId="{A14FF796-2FFA-42B1-8132-3B2C082631D6}" type="pres">
      <dgm:prSet presAssocID="{605D5159-4EA5-45FD-9BAA-73FA96672A2B}" presName="composite2" presStyleCnt="0"/>
      <dgm:spPr/>
    </dgm:pt>
    <dgm:pt modelId="{82D80FE3-F105-41EC-AF2F-5306ACFCD6F2}" type="pres">
      <dgm:prSet presAssocID="{605D5159-4EA5-45FD-9BAA-73FA96672A2B}" presName="background2" presStyleLbl="node2" presStyleIdx="2" presStyleCnt="4"/>
      <dgm:spPr/>
    </dgm:pt>
    <dgm:pt modelId="{187A1F09-2758-4C63-9203-CBFE399BD99D}" type="pres">
      <dgm:prSet presAssocID="{605D5159-4EA5-45FD-9BAA-73FA96672A2B}" presName="text2" presStyleLbl="fgAcc2" presStyleIdx="2" presStyleCnt="4" custLinFactNeighborX="-9814" custLinFactNeighborY="2868">
        <dgm:presLayoutVars>
          <dgm:chPref val="3"/>
        </dgm:presLayoutVars>
      </dgm:prSet>
      <dgm:spPr/>
      <dgm:t>
        <a:bodyPr/>
        <a:lstStyle/>
        <a:p>
          <a:endParaRPr lang="ru-RU"/>
        </a:p>
      </dgm:t>
    </dgm:pt>
    <dgm:pt modelId="{36AC3032-D7EC-4DDA-B7EC-5BB3A5CEA3C3}" type="pres">
      <dgm:prSet presAssocID="{605D5159-4EA5-45FD-9BAA-73FA96672A2B}" presName="hierChild3" presStyleCnt="0"/>
      <dgm:spPr/>
    </dgm:pt>
    <dgm:pt modelId="{F504CA0F-381C-499C-9758-C115CDCA620A}" type="pres">
      <dgm:prSet presAssocID="{9422DB31-49A8-4E82-B3F0-60C6B1FA4E6D}" presName="Name10" presStyleLbl="parChTrans1D2" presStyleIdx="3" presStyleCnt="4"/>
      <dgm:spPr/>
      <dgm:t>
        <a:bodyPr/>
        <a:lstStyle/>
        <a:p>
          <a:endParaRPr lang="ru-RU"/>
        </a:p>
      </dgm:t>
    </dgm:pt>
    <dgm:pt modelId="{BECCD697-F7DF-45CD-B606-BDCE244E6C90}" type="pres">
      <dgm:prSet presAssocID="{213A5414-C1D5-493A-A9C5-A87A846E122A}" presName="hierRoot2" presStyleCnt="0"/>
      <dgm:spPr/>
    </dgm:pt>
    <dgm:pt modelId="{5251D044-67D2-4E8C-881F-EE690315F988}" type="pres">
      <dgm:prSet presAssocID="{213A5414-C1D5-493A-A9C5-A87A846E122A}" presName="composite2" presStyleCnt="0"/>
      <dgm:spPr/>
    </dgm:pt>
    <dgm:pt modelId="{974E8F8B-7D8C-4917-9C0B-D048905138BF}" type="pres">
      <dgm:prSet presAssocID="{213A5414-C1D5-493A-A9C5-A87A846E122A}" presName="background2" presStyleLbl="node2" presStyleIdx="3" presStyleCnt="4"/>
      <dgm:spPr/>
    </dgm:pt>
    <dgm:pt modelId="{33CC4FF0-A9C5-4286-B6D2-91B876ACF364}" type="pres">
      <dgm:prSet presAssocID="{213A5414-C1D5-493A-A9C5-A87A846E122A}" presName="text2" presStyleLbl="fgAcc2" presStyleIdx="3" presStyleCnt="4">
        <dgm:presLayoutVars>
          <dgm:chPref val="3"/>
        </dgm:presLayoutVars>
      </dgm:prSet>
      <dgm:spPr/>
      <dgm:t>
        <a:bodyPr/>
        <a:lstStyle/>
        <a:p>
          <a:endParaRPr lang="ru-RU"/>
        </a:p>
      </dgm:t>
    </dgm:pt>
    <dgm:pt modelId="{0AABA4A3-BF6B-443C-BFE7-303E0FDBB6A7}" type="pres">
      <dgm:prSet presAssocID="{213A5414-C1D5-493A-A9C5-A87A846E122A}" presName="hierChild3" presStyleCnt="0"/>
      <dgm:spPr/>
    </dgm:pt>
  </dgm:ptLst>
  <dgm:cxnLst>
    <dgm:cxn modelId="{1C0C02DF-D72C-444A-8968-275ACF9CEC06}" type="presOf" srcId="{D665B18C-93AD-41F9-8966-1ED91823AD29}" destId="{B3934E22-CA7E-47B3-BC5C-DF6068FE73D8}" srcOrd="0" destOrd="0" presId="urn:microsoft.com/office/officeart/2005/8/layout/hierarchy1"/>
    <dgm:cxn modelId="{43C09DFE-264B-45EE-9D4E-F11988090327}" type="presOf" srcId="{E81309D7-D01E-4C6A-AA95-F976DF4C67DC}" destId="{A8F8F76E-86E5-4125-AD1D-ABB73899E5A9}" srcOrd="0" destOrd="0" presId="urn:microsoft.com/office/officeart/2005/8/layout/hierarchy1"/>
    <dgm:cxn modelId="{F5B6A25F-6DAA-4B31-9487-2CEB8227B65E}" type="presOf" srcId="{779477AF-FBC6-4ACB-B712-42BC2048F4B9}" destId="{7760D492-6310-4136-89B0-6447FA84D348}" srcOrd="0" destOrd="0" presId="urn:microsoft.com/office/officeart/2005/8/layout/hierarchy1"/>
    <dgm:cxn modelId="{88E69E14-379B-4D9A-AEBD-C07DB58A139A}" type="presOf" srcId="{F4EE689A-D981-4433-A37A-D4B6728A9179}" destId="{B72F6855-FBCC-4B2B-BCE8-0C07E5C8CD56}" srcOrd="0" destOrd="0" presId="urn:microsoft.com/office/officeart/2005/8/layout/hierarchy1"/>
    <dgm:cxn modelId="{B876FC36-4B7F-421E-95AF-593B1904349B}" srcId="{E81309D7-D01E-4C6A-AA95-F976DF4C67DC}" destId="{779477AF-FBC6-4ACB-B712-42BC2048F4B9}" srcOrd="1" destOrd="0" parTransId="{BC600146-9B82-4700-87FF-02FCAB7E6A74}" sibTransId="{3DBAE90D-3BB6-4AE4-BE0C-2EA9AF896F91}"/>
    <dgm:cxn modelId="{7AF634C6-99E2-4FF8-8834-F3209147F052}" type="presOf" srcId="{9422DB31-49A8-4E82-B3F0-60C6B1FA4E6D}" destId="{F504CA0F-381C-499C-9758-C115CDCA620A}" srcOrd="0" destOrd="0" presId="urn:microsoft.com/office/officeart/2005/8/layout/hierarchy1"/>
    <dgm:cxn modelId="{08D9D317-51C7-4D50-A544-BA5D22BA8C92}" type="presOf" srcId="{25AFD794-A1CC-4674-A034-EE172AA779DD}" destId="{FB5A9913-551B-4099-BF77-60672BC27A76}" srcOrd="0" destOrd="0" presId="urn:microsoft.com/office/officeart/2005/8/layout/hierarchy1"/>
    <dgm:cxn modelId="{404184BF-1912-4CCE-B881-74A123510C71}" srcId="{E81309D7-D01E-4C6A-AA95-F976DF4C67DC}" destId="{605D5159-4EA5-45FD-9BAA-73FA96672A2B}" srcOrd="2" destOrd="0" parTransId="{D665B18C-93AD-41F9-8966-1ED91823AD29}" sibTransId="{513DFB23-9510-428C-9644-94B4B0594903}"/>
    <dgm:cxn modelId="{0D9310AA-7E41-455B-B842-DB535D100F61}" type="presOf" srcId="{0C4FD8B2-4165-45A4-8CFF-9B3FE80A8F5C}" destId="{892C2832-0386-47AA-9857-B99A8E0CCBA1}" srcOrd="0" destOrd="0" presId="urn:microsoft.com/office/officeart/2005/8/layout/hierarchy1"/>
    <dgm:cxn modelId="{0F8E5C66-D7A4-402F-95CD-50EBFC2DC77F}" type="presOf" srcId="{BC600146-9B82-4700-87FF-02FCAB7E6A74}" destId="{2792C8E4-FF56-454C-8E18-308CD93F5214}" srcOrd="0" destOrd="0" presId="urn:microsoft.com/office/officeart/2005/8/layout/hierarchy1"/>
    <dgm:cxn modelId="{B5DEF553-27A4-4681-9824-A4E5C202149D}" type="presOf" srcId="{605D5159-4EA5-45FD-9BAA-73FA96672A2B}" destId="{187A1F09-2758-4C63-9203-CBFE399BD99D}" srcOrd="0" destOrd="0" presId="urn:microsoft.com/office/officeart/2005/8/layout/hierarchy1"/>
    <dgm:cxn modelId="{D4AA5C3E-7F41-4564-ACDF-F8CC1C0E7B5D}" srcId="{0C4FD8B2-4165-45A4-8CFF-9B3FE80A8F5C}" destId="{E81309D7-D01E-4C6A-AA95-F976DF4C67DC}" srcOrd="0" destOrd="0" parTransId="{05303F88-9872-45A3-ADCC-D87D84507229}" sibTransId="{4CB1D79C-5FD3-4B9D-A9F3-B3F15652796D}"/>
    <dgm:cxn modelId="{0F5287D6-B50F-48D7-835D-1397B1E00D26}" srcId="{E81309D7-D01E-4C6A-AA95-F976DF4C67DC}" destId="{25AFD794-A1CC-4674-A034-EE172AA779DD}" srcOrd="0" destOrd="0" parTransId="{F4EE689A-D981-4433-A37A-D4B6728A9179}" sibTransId="{FB494302-F75B-4C10-AFEE-0024D9E0E81C}"/>
    <dgm:cxn modelId="{5BB4E59A-3CB9-4130-87F9-9F904D47C953}" srcId="{E81309D7-D01E-4C6A-AA95-F976DF4C67DC}" destId="{213A5414-C1D5-493A-A9C5-A87A846E122A}" srcOrd="3" destOrd="0" parTransId="{9422DB31-49A8-4E82-B3F0-60C6B1FA4E6D}" sibTransId="{BCBD26D1-08AD-442E-A373-65BB56F32F5C}"/>
    <dgm:cxn modelId="{D1C15A03-CA8C-4111-8099-347EAEA6864A}" type="presOf" srcId="{213A5414-C1D5-493A-A9C5-A87A846E122A}" destId="{33CC4FF0-A9C5-4286-B6D2-91B876ACF364}" srcOrd="0" destOrd="0" presId="urn:microsoft.com/office/officeart/2005/8/layout/hierarchy1"/>
    <dgm:cxn modelId="{E8024B19-6E40-4622-BE28-E20D287710C2}" type="presParOf" srcId="{892C2832-0386-47AA-9857-B99A8E0CCBA1}" destId="{0F590BDE-7C72-4A2B-94DF-1AD8B2F0A716}" srcOrd="0" destOrd="0" presId="urn:microsoft.com/office/officeart/2005/8/layout/hierarchy1"/>
    <dgm:cxn modelId="{E98AD5FD-ED9F-4DB4-BDFD-1508097CD09B}" type="presParOf" srcId="{0F590BDE-7C72-4A2B-94DF-1AD8B2F0A716}" destId="{A240EA5F-9802-4176-A000-60503A77CB44}" srcOrd="0" destOrd="0" presId="urn:microsoft.com/office/officeart/2005/8/layout/hierarchy1"/>
    <dgm:cxn modelId="{DE792293-E557-4B68-A62B-D9D7972D6570}" type="presParOf" srcId="{A240EA5F-9802-4176-A000-60503A77CB44}" destId="{CA8812C2-7623-416D-87B4-97EC525EC91C}" srcOrd="0" destOrd="0" presId="urn:microsoft.com/office/officeart/2005/8/layout/hierarchy1"/>
    <dgm:cxn modelId="{70CA6F1C-F29B-4A8C-968B-08A2586BCC4E}" type="presParOf" srcId="{A240EA5F-9802-4176-A000-60503A77CB44}" destId="{A8F8F76E-86E5-4125-AD1D-ABB73899E5A9}" srcOrd="1" destOrd="0" presId="urn:microsoft.com/office/officeart/2005/8/layout/hierarchy1"/>
    <dgm:cxn modelId="{B346300E-E063-45DB-B5A3-FA80B015C105}" type="presParOf" srcId="{0F590BDE-7C72-4A2B-94DF-1AD8B2F0A716}" destId="{280D6AD0-109B-4923-87A8-ACA9E3DC6B98}" srcOrd="1" destOrd="0" presId="urn:microsoft.com/office/officeart/2005/8/layout/hierarchy1"/>
    <dgm:cxn modelId="{223D3E05-71B8-4BC6-9D4B-A02E8D608F3D}" type="presParOf" srcId="{280D6AD0-109B-4923-87A8-ACA9E3DC6B98}" destId="{B72F6855-FBCC-4B2B-BCE8-0C07E5C8CD56}" srcOrd="0" destOrd="0" presId="urn:microsoft.com/office/officeart/2005/8/layout/hierarchy1"/>
    <dgm:cxn modelId="{31E88829-32DB-44E3-B4AF-4176B10DC47C}" type="presParOf" srcId="{280D6AD0-109B-4923-87A8-ACA9E3DC6B98}" destId="{A0536CF3-864B-4F95-A8E6-5AB91FCAF6C4}" srcOrd="1" destOrd="0" presId="urn:microsoft.com/office/officeart/2005/8/layout/hierarchy1"/>
    <dgm:cxn modelId="{8318B19C-1741-4F86-978B-E95EA24186F8}" type="presParOf" srcId="{A0536CF3-864B-4F95-A8E6-5AB91FCAF6C4}" destId="{B673EB71-8E97-41A3-99FC-01D41B617738}" srcOrd="0" destOrd="0" presId="urn:microsoft.com/office/officeart/2005/8/layout/hierarchy1"/>
    <dgm:cxn modelId="{EAC017D8-BE2C-4BBE-B27F-B170E32C16F6}" type="presParOf" srcId="{B673EB71-8E97-41A3-99FC-01D41B617738}" destId="{E46B6E87-675B-4BCD-96C6-238AD2E07175}" srcOrd="0" destOrd="0" presId="urn:microsoft.com/office/officeart/2005/8/layout/hierarchy1"/>
    <dgm:cxn modelId="{6A819D0E-169E-40B5-B08C-3AA2C56360A0}" type="presParOf" srcId="{B673EB71-8E97-41A3-99FC-01D41B617738}" destId="{FB5A9913-551B-4099-BF77-60672BC27A76}" srcOrd="1" destOrd="0" presId="urn:microsoft.com/office/officeart/2005/8/layout/hierarchy1"/>
    <dgm:cxn modelId="{3B750E4D-DCAE-406B-8892-A2BE1E6AAD85}" type="presParOf" srcId="{A0536CF3-864B-4F95-A8E6-5AB91FCAF6C4}" destId="{EB30FA71-FDF3-4383-A2D9-19CD53068A33}" srcOrd="1" destOrd="0" presId="urn:microsoft.com/office/officeart/2005/8/layout/hierarchy1"/>
    <dgm:cxn modelId="{F87FA171-BC47-4F90-8E0D-0251F9CA180A}" type="presParOf" srcId="{280D6AD0-109B-4923-87A8-ACA9E3DC6B98}" destId="{2792C8E4-FF56-454C-8E18-308CD93F5214}" srcOrd="2" destOrd="0" presId="urn:microsoft.com/office/officeart/2005/8/layout/hierarchy1"/>
    <dgm:cxn modelId="{7CF3E126-B92B-4941-996F-0E590DA0EBBD}" type="presParOf" srcId="{280D6AD0-109B-4923-87A8-ACA9E3DC6B98}" destId="{B78D1A50-6B5F-4AB7-AB7D-583F8034E5C9}" srcOrd="3" destOrd="0" presId="urn:microsoft.com/office/officeart/2005/8/layout/hierarchy1"/>
    <dgm:cxn modelId="{92090C1A-048E-4351-8EC1-208DA9DDA16A}" type="presParOf" srcId="{B78D1A50-6B5F-4AB7-AB7D-583F8034E5C9}" destId="{1DADB069-84DB-4D3F-8E58-081AB2E0D4B7}" srcOrd="0" destOrd="0" presId="urn:microsoft.com/office/officeart/2005/8/layout/hierarchy1"/>
    <dgm:cxn modelId="{A69A4C94-C7D0-4B92-8E2D-3099B4A8F95A}" type="presParOf" srcId="{1DADB069-84DB-4D3F-8E58-081AB2E0D4B7}" destId="{52FCE8F2-F298-43B3-9114-95710110A884}" srcOrd="0" destOrd="0" presId="urn:microsoft.com/office/officeart/2005/8/layout/hierarchy1"/>
    <dgm:cxn modelId="{E1B35C64-42AC-4842-8C2E-97576B749B99}" type="presParOf" srcId="{1DADB069-84DB-4D3F-8E58-081AB2E0D4B7}" destId="{7760D492-6310-4136-89B0-6447FA84D348}" srcOrd="1" destOrd="0" presId="urn:microsoft.com/office/officeart/2005/8/layout/hierarchy1"/>
    <dgm:cxn modelId="{F743BFC0-DFDE-44E2-8C27-7C05B5770142}" type="presParOf" srcId="{B78D1A50-6B5F-4AB7-AB7D-583F8034E5C9}" destId="{D95C39AB-20EA-47E5-9122-4EE50FBF4535}" srcOrd="1" destOrd="0" presId="urn:microsoft.com/office/officeart/2005/8/layout/hierarchy1"/>
    <dgm:cxn modelId="{1E322A5F-B32C-4C48-941B-4CB67716E9BE}" type="presParOf" srcId="{280D6AD0-109B-4923-87A8-ACA9E3DC6B98}" destId="{B3934E22-CA7E-47B3-BC5C-DF6068FE73D8}" srcOrd="4" destOrd="0" presId="urn:microsoft.com/office/officeart/2005/8/layout/hierarchy1"/>
    <dgm:cxn modelId="{6D1EDEEE-E0EA-4CCB-B98D-D82EFB177329}" type="presParOf" srcId="{280D6AD0-109B-4923-87A8-ACA9E3DC6B98}" destId="{71FD155D-AC02-4879-A1FA-2BE11B47A628}" srcOrd="5" destOrd="0" presId="urn:microsoft.com/office/officeart/2005/8/layout/hierarchy1"/>
    <dgm:cxn modelId="{3DE969C3-048D-4D0F-BD34-ADFC3E4ED264}" type="presParOf" srcId="{71FD155D-AC02-4879-A1FA-2BE11B47A628}" destId="{A14FF796-2FFA-42B1-8132-3B2C082631D6}" srcOrd="0" destOrd="0" presId="urn:microsoft.com/office/officeart/2005/8/layout/hierarchy1"/>
    <dgm:cxn modelId="{B6A851C8-9F50-4392-B015-635B20EE6941}" type="presParOf" srcId="{A14FF796-2FFA-42B1-8132-3B2C082631D6}" destId="{82D80FE3-F105-41EC-AF2F-5306ACFCD6F2}" srcOrd="0" destOrd="0" presId="urn:microsoft.com/office/officeart/2005/8/layout/hierarchy1"/>
    <dgm:cxn modelId="{43987279-A52E-4682-9188-2654BBC02BA4}" type="presParOf" srcId="{A14FF796-2FFA-42B1-8132-3B2C082631D6}" destId="{187A1F09-2758-4C63-9203-CBFE399BD99D}" srcOrd="1" destOrd="0" presId="urn:microsoft.com/office/officeart/2005/8/layout/hierarchy1"/>
    <dgm:cxn modelId="{E756C2B3-2C9E-4BB2-8723-4FC51F69BD43}" type="presParOf" srcId="{71FD155D-AC02-4879-A1FA-2BE11B47A628}" destId="{36AC3032-D7EC-4DDA-B7EC-5BB3A5CEA3C3}" srcOrd="1" destOrd="0" presId="urn:microsoft.com/office/officeart/2005/8/layout/hierarchy1"/>
    <dgm:cxn modelId="{77D6BA9C-845C-4687-9B14-C9D5B4ED6DCF}" type="presParOf" srcId="{280D6AD0-109B-4923-87A8-ACA9E3DC6B98}" destId="{F504CA0F-381C-499C-9758-C115CDCA620A}" srcOrd="6" destOrd="0" presId="urn:microsoft.com/office/officeart/2005/8/layout/hierarchy1"/>
    <dgm:cxn modelId="{6267CAE5-AF24-460A-AB94-A77F7474D1BC}" type="presParOf" srcId="{280D6AD0-109B-4923-87A8-ACA9E3DC6B98}" destId="{BECCD697-F7DF-45CD-B606-BDCE244E6C90}" srcOrd="7" destOrd="0" presId="urn:microsoft.com/office/officeart/2005/8/layout/hierarchy1"/>
    <dgm:cxn modelId="{FBB17D3A-6A0E-45DF-9B4E-A39A758B1714}" type="presParOf" srcId="{BECCD697-F7DF-45CD-B606-BDCE244E6C90}" destId="{5251D044-67D2-4E8C-881F-EE690315F988}" srcOrd="0" destOrd="0" presId="urn:microsoft.com/office/officeart/2005/8/layout/hierarchy1"/>
    <dgm:cxn modelId="{05C073D4-AE03-43FC-BEE9-65A754454311}" type="presParOf" srcId="{5251D044-67D2-4E8C-881F-EE690315F988}" destId="{974E8F8B-7D8C-4917-9C0B-D048905138BF}" srcOrd="0" destOrd="0" presId="urn:microsoft.com/office/officeart/2005/8/layout/hierarchy1"/>
    <dgm:cxn modelId="{B94D2E8F-1B0F-4763-B38C-2B49F7389904}" type="presParOf" srcId="{5251D044-67D2-4E8C-881F-EE690315F988}" destId="{33CC4FF0-A9C5-4286-B6D2-91B876ACF364}" srcOrd="1" destOrd="0" presId="urn:microsoft.com/office/officeart/2005/8/layout/hierarchy1"/>
    <dgm:cxn modelId="{2E0ABB42-60F5-4CED-814A-DAA80F39174E}" type="presParOf" srcId="{BECCD697-F7DF-45CD-B606-BDCE244E6C90}" destId="{0AABA4A3-BF6B-443C-BFE7-303E0FDBB6A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BDE7E-0847-407E-BE28-68C3F34E53AA}">
      <dsp:nvSpPr>
        <dsp:cNvPr id="0" name=""/>
        <dsp:cNvSpPr/>
      </dsp:nvSpPr>
      <dsp:spPr>
        <a:xfrm>
          <a:off x="4084946" y="1507989"/>
          <a:ext cx="3191115" cy="206502"/>
        </a:xfrm>
        <a:custGeom>
          <a:avLst/>
          <a:gdLst/>
          <a:ahLst/>
          <a:cxnLst/>
          <a:rect l="0" t="0" r="0" b="0"/>
          <a:pathLst>
            <a:path>
              <a:moveTo>
                <a:pt x="0" y="0"/>
              </a:moveTo>
              <a:lnTo>
                <a:pt x="0" y="128164"/>
              </a:lnTo>
              <a:lnTo>
                <a:pt x="3191115" y="128164"/>
              </a:lnTo>
              <a:lnTo>
                <a:pt x="3191115" y="20650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73DDE-C8BB-400C-94D3-088E7721CED5}">
      <dsp:nvSpPr>
        <dsp:cNvPr id="0" name=""/>
        <dsp:cNvSpPr/>
      </dsp:nvSpPr>
      <dsp:spPr>
        <a:xfrm>
          <a:off x="4084946" y="1507989"/>
          <a:ext cx="2510776" cy="2421079"/>
        </a:xfrm>
        <a:custGeom>
          <a:avLst/>
          <a:gdLst/>
          <a:ahLst/>
          <a:cxnLst/>
          <a:rect l="0" t="0" r="0" b="0"/>
          <a:pathLst>
            <a:path>
              <a:moveTo>
                <a:pt x="0" y="0"/>
              </a:moveTo>
              <a:lnTo>
                <a:pt x="0" y="2342741"/>
              </a:lnTo>
              <a:lnTo>
                <a:pt x="2510776" y="2342741"/>
              </a:lnTo>
              <a:lnTo>
                <a:pt x="2510776" y="242107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594928-2492-4BEE-A9E2-F03B80CD3F86}">
      <dsp:nvSpPr>
        <dsp:cNvPr id="0" name=""/>
        <dsp:cNvSpPr/>
      </dsp:nvSpPr>
      <dsp:spPr>
        <a:xfrm>
          <a:off x="2404380" y="1507989"/>
          <a:ext cx="1680565" cy="2921147"/>
        </a:xfrm>
        <a:custGeom>
          <a:avLst/>
          <a:gdLst/>
          <a:ahLst/>
          <a:cxnLst/>
          <a:rect l="0" t="0" r="0" b="0"/>
          <a:pathLst>
            <a:path>
              <a:moveTo>
                <a:pt x="1680565" y="0"/>
              </a:moveTo>
              <a:lnTo>
                <a:pt x="1680565" y="2842809"/>
              </a:lnTo>
              <a:lnTo>
                <a:pt x="0" y="2842809"/>
              </a:lnTo>
              <a:lnTo>
                <a:pt x="0" y="29211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821BE-53C0-4F7B-8744-A46EBF65BC30}">
      <dsp:nvSpPr>
        <dsp:cNvPr id="0" name=""/>
        <dsp:cNvSpPr/>
      </dsp:nvSpPr>
      <dsp:spPr>
        <a:xfrm>
          <a:off x="1363604" y="1507989"/>
          <a:ext cx="2721341" cy="349379"/>
        </a:xfrm>
        <a:custGeom>
          <a:avLst/>
          <a:gdLst/>
          <a:ahLst/>
          <a:cxnLst/>
          <a:rect l="0" t="0" r="0" b="0"/>
          <a:pathLst>
            <a:path>
              <a:moveTo>
                <a:pt x="2721341" y="0"/>
              </a:moveTo>
              <a:lnTo>
                <a:pt x="2721341" y="271041"/>
              </a:lnTo>
              <a:lnTo>
                <a:pt x="0" y="271041"/>
              </a:lnTo>
              <a:lnTo>
                <a:pt x="0" y="34937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AED711-D3F6-48D9-86B3-5B5D20806553}">
      <dsp:nvSpPr>
        <dsp:cNvPr id="0" name=""/>
        <dsp:cNvSpPr/>
      </dsp:nvSpPr>
      <dsp:spPr>
        <a:xfrm>
          <a:off x="2153389" y="70338"/>
          <a:ext cx="3863113" cy="14376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uz-Cyrl-UZ" sz="3200" b="1" i="1" kern="1200" dirty="0" smtClean="0">
              <a:latin typeface="Times New Roman" panose="02020603050405020304" pitchFamily="18" charset="0"/>
              <a:cs typeface="Times New Roman" panose="02020603050405020304" pitchFamily="18" charset="0"/>
            </a:rPr>
            <a:t>Шахснинг психик хусусиятлари</a:t>
          </a:r>
          <a:r>
            <a:rPr lang="uz-Cyrl-UZ" sz="3200" kern="1200" dirty="0" smtClean="0">
              <a:latin typeface="Times New Roman" panose="02020603050405020304" pitchFamily="18" charset="0"/>
              <a:cs typeface="Times New Roman" panose="02020603050405020304" pitchFamily="18" charset="0"/>
            </a:rPr>
            <a:t> </a:t>
          </a:r>
          <a:endParaRPr lang="ru-RU" sz="3200" kern="1200" dirty="0">
            <a:latin typeface="Times New Roman" panose="02020603050405020304" pitchFamily="18" charset="0"/>
            <a:cs typeface="Times New Roman" panose="02020603050405020304" pitchFamily="18" charset="0"/>
          </a:endParaRPr>
        </a:p>
      </dsp:txBody>
      <dsp:txXfrm>
        <a:off x="2153389" y="70338"/>
        <a:ext cx="3863113" cy="1437650"/>
      </dsp:txXfrm>
    </dsp:sp>
    <dsp:sp modelId="{FA9D27F6-AE7E-4F18-B3A4-FA014AFE419D}">
      <dsp:nvSpPr>
        <dsp:cNvPr id="0" name=""/>
        <dsp:cNvSpPr/>
      </dsp:nvSpPr>
      <dsp:spPr>
        <a:xfrm>
          <a:off x="142845" y="1857368"/>
          <a:ext cx="2441518" cy="127728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z-Cyrl-UZ" sz="2200" b="1" kern="1200" dirty="0" smtClean="0">
              <a:latin typeface="Times New Roman" panose="02020603050405020304" pitchFamily="18" charset="0"/>
              <a:cs typeface="Times New Roman" panose="02020603050405020304" pitchFamily="18" charset="0"/>
            </a:rPr>
            <a:t>киши ақлининг ва тафаккурининг белгилари</a:t>
          </a:r>
          <a:endParaRPr lang="ru-RU" sz="2200" b="1" kern="1200" dirty="0">
            <a:latin typeface="Times New Roman" panose="02020603050405020304" pitchFamily="18" charset="0"/>
            <a:cs typeface="Times New Roman" panose="02020603050405020304" pitchFamily="18" charset="0"/>
          </a:endParaRPr>
        </a:p>
      </dsp:txBody>
      <dsp:txXfrm>
        <a:off x="142845" y="1857368"/>
        <a:ext cx="2441518" cy="1277281"/>
      </dsp:txXfrm>
    </dsp:sp>
    <dsp:sp modelId="{82A1ABEC-3F5B-4DCF-BB4E-9B0DDC4C1178}">
      <dsp:nvSpPr>
        <dsp:cNvPr id="0" name=""/>
        <dsp:cNvSpPr/>
      </dsp:nvSpPr>
      <dsp:spPr>
        <a:xfrm>
          <a:off x="1571603" y="4429136"/>
          <a:ext cx="1665554" cy="136928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z-Cyrl-UZ" sz="2400" b="1" kern="1200" dirty="0" smtClean="0">
              <a:latin typeface="Times New Roman" panose="02020603050405020304" pitchFamily="18" charset="0"/>
              <a:cs typeface="Times New Roman" panose="02020603050405020304" pitchFamily="18" charset="0"/>
            </a:rPr>
            <a:t>характер</a:t>
          </a:r>
          <a:endParaRPr lang="ru-RU" sz="2400" b="1" kern="1200" dirty="0">
            <a:latin typeface="Times New Roman" panose="02020603050405020304" pitchFamily="18" charset="0"/>
            <a:cs typeface="Times New Roman" panose="02020603050405020304" pitchFamily="18" charset="0"/>
          </a:endParaRPr>
        </a:p>
      </dsp:txBody>
      <dsp:txXfrm>
        <a:off x="1571603" y="4429136"/>
        <a:ext cx="1665554" cy="1369287"/>
      </dsp:txXfrm>
    </dsp:sp>
    <dsp:sp modelId="{E24B7C91-1ADA-41F3-92BE-7DF51740BE4A}">
      <dsp:nvSpPr>
        <dsp:cNvPr id="0" name=""/>
        <dsp:cNvSpPr/>
      </dsp:nvSpPr>
      <dsp:spPr>
        <a:xfrm>
          <a:off x="5572136" y="3929068"/>
          <a:ext cx="2047172" cy="114269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z-Cyrl-UZ" sz="2400" kern="1200" dirty="0" smtClean="0">
              <a:latin typeface="Times New Roman" panose="02020603050405020304" pitchFamily="18" charset="0"/>
              <a:cs typeface="Times New Roman" panose="02020603050405020304" pitchFamily="18" charset="0"/>
            </a:rPr>
            <a:t>қобилият</a:t>
          </a:r>
          <a:endParaRPr lang="ru-RU" sz="2400" kern="1200" dirty="0">
            <a:latin typeface="Times New Roman" panose="02020603050405020304" pitchFamily="18" charset="0"/>
            <a:cs typeface="Times New Roman" panose="02020603050405020304" pitchFamily="18" charset="0"/>
          </a:endParaRPr>
        </a:p>
      </dsp:txBody>
      <dsp:txXfrm>
        <a:off x="5572136" y="3929068"/>
        <a:ext cx="2047172" cy="1142693"/>
      </dsp:txXfrm>
    </dsp:sp>
    <dsp:sp modelId="{71E29912-66AA-48E5-B17F-03D4C0107FA2}">
      <dsp:nvSpPr>
        <dsp:cNvPr id="0" name=""/>
        <dsp:cNvSpPr/>
      </dsp:nvSpPr>
      <dsp:spPr>
        <a:xfrm>
          <a:off x="6429392" y="1714491"/>
          <a:ext cx="1693338" cy="12512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z-Cyrl-UZ" sz="2200" b="1" kern="1200" dirty="0" smtClean="0">
              <a:latin typeface="Times New Roman" panose="02020603050405020304" pitchFamily="18" charset="0"/>
              <a:cs typeface="Times New Roman" panose="02020603050405020304" pitchFamily="18" charset="0"/>
            </a:rPr>
            <a:t>темперамент</a:t>
          </a:r>
          <a:endParaRPr lang="ru-RU" sz="2200" b="1" kern="1200" dirty="0">
            <a:latin typeface="Times New Roman" panose="02020603050405020304" pitchFamily="18" charset="0"/>
            <a:cs typeface="Times New Roman" panose="02020603050405020304" pitchFamily="18" charset="0"/>
          </a:endParaRPr>
        </a:p>
      </dsp:txBody>
      <dsp:txXfrm>
        <a:off x="6429392" y="1714491"/>
        <a:ext cx="1693338" cy="1251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4CA0F-381C-499C-9758-C115CDCA620A}">
      <dsp:nvSpPr>
        <dsp:cNvPr id="0" name=""/>
        <dsp:cNvSpPr/>
      </dsp:nvSpPr>
      <dsp:spPr>
        <a:xfrm>
          <a:off x="4046777" y="2581370"/>
          <a:ext cx="3340171" cy="342530"/>
        </a:xfrm>
        <a:custGeom>
          <a:avLst/>
          <a:gdLst/>
          <a:ahLst/>
          <a:cxnLst/>
          <a:rect l="0" t="0" r="0" b="0"/>
          <a:pathLst>
            <a:path>
              <a:moveTo>
                <a:pt x="0" y="0"/>
              </a:moveTo>
              <a:lnTo>
                <a:pt x="0" y="178349"/>
              </a:lnTo>
              <a:lnTo>
                <a:pt x="3340171" y="178349"/>
              </a:lnTo>
              <a:lnTo>
                <a:pt x="3340171" y="34253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934E22-CA7E-47B3-BC5C-DF6068FE73D8}">
      <dsp:nvSpPr>
        <dsp:cNvPr id="0" name=""/>
        <dsp:cNvSpPr/>
      </dsp:nvSpPr>
      <dsp:spPr>
        <a:xfrm>
          <a:off x="4046777" y="2581370"/>
          <a:ext cx="1000130" cy="374806"/>
        </a:xfrm>
        <a:custGeom>
          <a:avLst/>
          <a:gdLst/>
          <a:ahLst/>
          <a:cxnLst/>
          <a:rect l="0" t="0" r="0" b="0"/>
          <a:pathLst>
            <a:path>
              <a:moveTo>
                <a:pt x="0" y="0"/>
              </a:moveTo>
              <a:lnTo>
                <a:pt x="0" y="210625"/>
              </a:lnTo>
              <a:lnTo>
                <a:pt x="1000130" y="210625"/>
              </a:lnTo>
              <a:lnTo>
                <a:pt x="1000130" y="3748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2C8E4-FF56-454C-8E18-308CD93F5214}">
      <dsp:nvSpPr>
        <dsp:cNvPr id="0" name=""/>
        <dsp:cNvSpPr/>
      </dsp:nvSpPr>
      <dsp:spPr>
        <a:xfrm>
          <a:off x="3100683" y="2581370"/>
          <a:ext cx="946094" cy="1115776"/>
        </a:xfrm>
        <a:custGeom>
          <a:avLst/>
          <a:gdLst/>
          <a:ahLst/>
          <a:cxnLst/>
          <a:rect l="0" t="0" r="0" b="0"/>
          <a:pathLst>
            <a:path>
              <a:moveTo>
                <a:pt x="946094" y="0"/>
              </a:moveTo>
              <a:lnTo>
                <a:pt x="946094" y="951595"/>
              </a:lnTo>
              <a:lnTo>
                <a:pt x="0" y="951595"/>
              </a:lnTo>
              <a:lnTo>
                <a:pt x="0" y="111577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2F6855-FBCC-4B2B-BCE8-0C07E5C8CD56}">
      <dsp:nvSpPr>
        <dsp:cNvPr id="0" name=""/>
        <dsp:cNvSpPr/>
      </dsp:nvSpPr>
      <dsp:spPr>
        <a:xfrm>
          <a:off x="892021" y="2581370"/>
          <a:ext cx="3154756" cy="320348"/>
        </a:xfrm>
        <a:custGeom>
          <a:avLst/>
          <a:gdLst/>
          <a:ahLst/>
          <a:cxnLst/>
          <a:rect l="0" t="0" r="0" b="0"/>
          <a:pathLst>
            <a:path>
              <a:moveTo>
                <a:pt x="3154756" y="0"/>
              </a:moveTo>
              <a:lnTo>
                <a:pt x="3154756" y="156167"/>
              </a:lnTo>
              <a:lnTo>
                <a:pt x="0" y="156167"/>
              </a:lnTo>
              <a:lnTo>
                <a:pt x="0" y="32034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8812C2-7623-416D-87B4-97EC525EC91C}">
      <dsp:nvSpPr>
        <dsp:cNvPr id="0" name=""/>
        <dsp:cNvSpPr/>
      </dsp:nvSpPr>
      <dsp:spPr>
        <a:xfrm>
          <a:off x="2231935" y="1455977"/>
          <a:ext cx="3629684" cy="11253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8F76E-86E5-4125-AD1D-ABB73899E5A9}">
      <dsp:nvSpPr>
        <dsp:cNvPr id="0" name=""/>
        <dsp:cNvSpPr/>
      </dsp:nvSpPr>
      <dsp:spPr>
        <a:xfrm>
          <a:off x="2428854" y="1643051"/>
          <a:ext cx="3629684" cy="112539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uz-Cyrl-UZ" sz="3600" b="1" i="0" kern="1200" dirty="0" smtClean="0">
              <a:solidFill>
                <a:schemeClr val="accent1"/>
              </a:solidFill>
              <a:latin typeface="Times New Roman" panose="02020603050405020304" pitchFamily="18" charset="0"/>
              <a:cs typeface="Times New Roman" panose="02020603050405020304" pitchFamily="18" charset="0"/>
            </a:rPr>
            <a:t>Билиш жараёнлари</a:t>
          </a:r>
          <a:endParaRPr lang="ru-RU" sz="3600" i="0" kern="1200" dirty="0">
            <a:solidFill>
              <a:schemeClr val="accent1"/>
            </a:solidFill>
            <a:latin typeface="Times New Roman" panose="02020603050405020304" pitchFamily="18" charset="0"/>
            <a:cs typeface="Times New Roman" panose="02020603050405020304" pitchFamily="18" charset="0"/>
          </a:endParaRPr>
        </a:p>
      </dsp:txBody>
      <dsp:txXfrm>
        <a:off x="2461816" y="1676013"/>
        <a:ext cx="3563760" cy="1059468"/>
      </dsp:txXfrm>
    </dsp:sp>
    <dsp:sp modelId="{E46B6E87-675B-4BCD-96C6-238AD2E07175}">
      <dsp:nvSpPr>
        <dsp:cNvPr id="0" name=""/>
        <dsp:cNvSpPr/>
      </dsp:nvSpPr>
      <dsp:spPr>
        <a:xfrm>
          <a:off x="5884" y="2901719"/>
          <a:ext cx="1772272" cy="11253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5A9913-551B-4099-BF77-60672BC27A76}">
      <dsp:nvSpPr>
        <dsp:cNvPr id="0" name=""/>
        <dsp:cNvSpPr/>
      </dsp:nvSpPr>
      <dsp:spPr>
        <a:xfrm>
          <a:off x="202804" y="3088792"/>
          <a:ext cx="1772272" cy="112539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z-Cyrl-UZ" sz="2900" b="0" i="0" kern="1200" dirty="0" smtClean="0">
              <a:latin typeface="Times New Roman" panose="02020603050405020304" pitchFamily="18" charset="0"/>
              <a:cs typeface="Times New Roman" panose="02020603050405020304" pitchFamily="18" charset="0"/>
            </a:rPr>
            <a:t>диққат</a:t>
          </a:r>
          <a:endParaRPr lang="ru-RU" sz="2900" b="0" i="0" kern="1200" dirty="0">
            <a:latin typeface="Times New Roman" panose="02020603050405020304" pitchFamily="18" charset="0"/>
            <a:cs typeface="Times New Roman" panose="02020603050405020304" pitchFamily="18" charset="0"/>
          </a:endParaRPr>
        </a:p>
      </dsp:txBody>
      <dsp:txXfrm>
        <a:off x="235766" y="3121754"/>
        <a:ext cx="1706348" cy="1059468"/>
      </dsp:txXfrm>
    </dsp:sp>
    <dsp:sp modelId="{52FCE8F2-F298-43B3-9114-95710110A884}">
      <dsp:nvSpPr>
        <dsp:cNvPr id="0" name=""/>
        <dsp:cNvSpPr/>
      </dsp:nvSpPr>
      <dsp:spPr>
        <a:xfrm>
          <a:off x="2214547" y="3697147"/>
          <a:ext cx="1772272" cy="144636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0D492-6310-4136-89B0-6447FA84D348}">
      <dsp:nvSpPr>
        <dsp:cNvPr id="0" name=""/>
        <dsp:cNvSpPr/>
      </dsp:nvSpPr>
      <dsp:spPr>
        <a:xfrm>
          <a:off x="2411466" y="3884220"/>
          <a:ext cx="1772272" cy="144636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z-Cyrl-UZ" sz="2900" b="0" i="0" kern="1200" dirty="0" smtClean="0">
              <a:latin typeface="Times New Roman" panose="02020603050405020304" pitchFamily="18" charset="0"/>
              <a:cs typeface="Times New Roman" panose="02020603050405020304" pitchFamily="18" charset="0"/>
            </a:rPr>
            <a:t>хаёл ва тафаккур</a:t>
          </a:r>
          <a:endParaRPr lang="ru-RU" sz="2900" b="0" i="0" kern="1200" dirty="0">
            <a:latin typeface="Times New Roman" panose="02020603050405020304" pitchFamily="18" charset="0"/>
            <a:cs typeface="Times New Roman" panose="02020603050405020304" pitchFamily="18" charset="0"/>
          </a:endParaRPr>
        </a:p>
      </dsp:txBody>
      <dsp:txXfrm>
        <a:off x="2453829" y="3926583"/>
        <a:ext cx="1687546" cy="1361640"/>
      </dsp:txXfrm>
    </dsp:sp>
    <dsp:sp modelId="{82D80FE3-F105-41EC-AF2F-5306ACFCD6F2}">
      <dsp:nvSpPr>
        <dsp:cNvPr id="0" name=""/>
        <dsp:cNvSpPr/>
      </dsp:nvSpPr>
      <dsp:spPr>
        <a:xfrm>
          <a:off x="4160772" y="2956177"/>
          <a:ext cx="1772272" cy="11253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7A1F09-2758-4C63-9203-CBFE399BD99D}">
      <dsp:nvSpPr>
        <dsp:cNvPr id="0" name=""/>
        <dsp:cNvSpPr/>
      </dsp:nvSpPr>
      <dsp:spPr>
        <a:xfrm>
          <a:off x="4357691" y="3143250"/>
          <a:ext cx="1772272" cy="112539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z-Cyrl-UZ" sz="2900" b="0" i="0" kern="1200" dirty="0" smtClean="0">
              <a:latin typeface="Times New Roman" panose="02020603050405020304" pitchFamily="18" charset="0"/>
              <a:cs typeface="Times New Roman" panose="02020603050405020304" pitchFamily="18" charset="0"/>
            </a:rPr>
            <a:t>сезгилар ва идрок</a:t>
          </a:r>
          <a:endParaRPr lang="ru-RU" sz="2900" b="0" i="0" kern="1200" dirty="0">
            <a:latin typeface="Times New Roman" panose="02020603050405020304" pitchFamily="18" charset="0"/>
            <a:cs typeface="Times New Roman" panose="02020603050405020304" pitchFamily="18" charset="0"/>
          </a:endParaRPr>
        </a:p>
      </dsp:txBody>
      <dsp:txXfrm>
        <a:off x="4390653" y="3176212"/>
        <a:ext cx="1706348" cy="1059468"/>
      </dsp:txXfrm>
    </dsp:sp>
    <dsp:sp modelId="{974E8F8B-7D8C-4917-9C0B-D048905138BF}">
      <dsp:nvSpPr>
        <dsp:cNvPr id="0" name=""/>
        <dsp:cNvSpPr/>
      </dsp:nvSpPr>
      <dsp:spPr>
        <a:xfrm>
          <a:off x="6500813" y="2923901"/>
          <a:ext cx="1772272" cy="11253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C4FF0-A9C5-4286-B6D2-91B876ACF364}">
      <dsp:nvSpPr>
        <dsp:cNvPr id="0" name=""/>
        <dsp:cNvSpPr/>
      </dsp:nvSpPr>
      <dsp:spPr>
        <a:xfrm>
          <a:off x="6697732" y="3110974"/>
          <a:ext cx="1772272" cy="112539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z-Cyrl-UZ" sz="2900" b="0" i="0" kern="1200" dirty="0" smtClean="0">
              <a:latin typeface="Times New Roman" panose="02020603050405020304" pitchFamily="18" charset="0"/>
              <a:cs typeface="Times New Roman" panose="02020603050405020304" pitchFamily="18" charset="0"/>
            </a:rPr>
            <a:t>хотира</a:t>
          </a:r>
          <a:endParaRPr lang="ru-RU" sz="2900" b="0" i="0" kern="1200" dirty="0">
            <a:latin typeface="Times New Roman" panose="02020603050405020304" pitchFamily="18" charset="0"/>
            <a:cs typeface="Times New Roman" panose="02020603050405020304" pitchFamily="18" charset="0"/>
          </a:endParaRPr>
        </a:p>
      </dsp:txBody>
      <dsp:txXfrm>
        <a:off x="6730694" y="3143936"/>
        <a:ext cx="1706348" cy="10594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6BD7B-71EA-4D4C-87D3-6959C07124A8}" type="datetimeFigureOut">
              <a:rPr lang="ru-RU" smtClean="0"/>
              <a:t>26.10.2021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D06F1-23B3-42AA-AEC3-AD87EC5E6CE0}" type="slidenum">
              <a:rPr lang="ru-RU" smtClean="0"/>
              <a:t>‹#›</a:t>
            </a:fld>
            <a:endParaRPr lang="ru-RU"/>
          </a:p>
        </p:txBody>
      </p:sp>
    </p:spTree>
    <p:extLst>
      <p:ext uri="{BB962C8B-B14F-4D97-AF65-F5344CB8AC3E}">
        <p14:creationId xmlns:p14="http://schemas.microsoft.com/office/powerpoint/2010/main" val="3566885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528279A-0F57-4AF7-BC99-EA1C60E1B293}" type="slidenum">
              <a:rPr lang="ru-RU" smtClean="0"/>
              <a:t>1</a:t>
            </a:fld>
            <a:endParaRPr lang="ru-RU"/>
          </a:p>
        </p:txBody>
      </p:sp>
      <p:sp>
        <p:nvSpPr>
          <p:cNvPr id="5" name="Дата 4"/>
          <p:cNvSpPr>
            <a:spLocks noGrp="1"/>
          </p:cNvSpPr>
          <p:nvPr>
            <p:ph type="dt" idx="11"/>
          </p:nvPr>
        </p:nvSpPr>
        <p:spPr/>
        <p:txBody>
          <a:bodyPr/>
          <a:lstStyle/>
          <a:p>
            <a:fld id="{F618DD2E-BADB-41A7-A04A-E782B432D925}" type="datetime1">
              <a:rPr lang="ru-RU" smtClean="0"/>
              <a:t>26.10.2021</a:t>
            </a:fld>
            <a:endParaRPr lang="ru-RU"/>
          </a:p>
        </p:txBody>
      </p:sp>
    </p:spTree>
    <p:extLst>
      <p:ext uri="{BB962C8B-B14F-4D97-AF65-F5344CB8AC3E}">
        <p14:creationId xmlns:p14="http://schemas.microsoft.com/office/powerpoint/2010/main" val="2594297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7F21E14-0FEE-498A-8504-0CD84E423BFC}" type="datetimeFigureOut">
              <a:rPr lang="ru-RU" smtClean="0"/>
              <a:t>26.10.2021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09E818-C39A-4494-88DC-5E995C53C421}" type="slidenum">
              <a:rPr lang="ru-RU" smtClean="0"/>
              <a:t>‹#›</a:t>
            </a:fld>
            <a:endParaRPr lang="ru-RU"/>
          </a:p>
        </p:txBody>
      </p:sp>
    </p:spTree>
    <p:extLst>
      <p:ext uri="{BB962C8B-B14F-4D97-AF65-F5344CB8AC3E}">
        <p14:creationId xmlns:p14="http://schemas.microsoft.com/office/powerpoint/2010/main" val="113536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7F21E14-0FEE-498A-8504-0CD84E423BFC}" type="datetimeFigureOut">
              <a:rPr lang="ru-RU" smtClean="0"/>
              <a:t>26.10.2021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09E818-C39A-4494-88DC-5E995C53C421}" type="slidenum">
              <a:rPr lang="ru-RU" smtClean="0"/>
              <a:t>‹#›</a:t>
            </a:fld>
            <a:endParaRPr lang="ru-RU"/>
          </a:p>
        </p:txBody>
      </p:sp>
    </p:spTree>
    <p:extLst>
      <p:ext uri="{BB962C8B-B14F-4D97-AF65-F5344CB8AC3E}">
        <p14:creationId xmlns:p14="http://schemas.microsoft.com/office/powerpoint/2010/main" val="341302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7F21E14-0FEE-498A-8504-0CD84E423BFC}" type="datetimeFigureOut">
              <a:rPr lang="ru-RU" smtClean="0"/>
              <a:t>26.10.2021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09E818-C39A-4494-88DC-5E995C53C42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0956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7F21E14-0FEE-498A-8504-0CD84E423BFC}" type="datetimeFigureOut">
              <a:rPr lang="ru-RU" smtClean="0"/>
              <a:t>26.10.2021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09E818-C39A-4494-88DC-5E995C53C421}" type="slidenum">
              <a:rPr lang="ru-RU" smtClean="0"/>
              <a:t>‹#›</a:t>
            </a:fld>
            <a:endParaRPr lang="ru-RU"/>
          </a:p>
        </p:txBody>
      </p:sp>
    </p:spTree>
    <p:extLst>
      <p:ext uri="{BB962C8B-B14F-4D97-AF65-F5344CB8AC3E}">
        <p14:creationId xmlns:p14="http://schemas.microsoft.com/office/powerpoint/2010/main" val="495662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7F21E14-0FEE-498A-8504-0CD84E423BFC}" type="datetimeFigureOut">
              <a:rPr lang="ru-RU" smtClean="0"/>
              <a:t>26.10.2021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09E818-C39A-4494-88DC-5E995C53C42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8138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7F21E14-0FEE-498A-8504-0CD84E423BFC}" type="datetimeFigureOut">
              <a:rPr lang="ru-RU" smtClean="0"/>
              <a:t>26.10.2021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09E818-C39A-4494-88DC-5E995C53C421}" type="slidenum">
              <a:rPr lang="ru-RU" smtClean="0"/>
              <a:t>‹#›</a:t>
            </a:fld>
            <a:endParaRPr lang="ru-RU"/>
          </a:p>
        </p:txBody>
      </p:sp>
    </p:spTree>
    <p:extLst>
      <p:ext uri="{BB962C8B-B14F-4D97-AF65-F5344CB8AC3E}">
        <p14:creationId xmlns:p14="http://schemas.microsoft.com/office/powerpoint/2010/main" val="1327809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7F21E14-0FEE-498A-8504-0CD84E423BFC}" type="datetimeFigureOut">
              <a:rPr lang="ru-RU" smtClean="0"/>
              <a:t>26.10.2021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09E818-C39A-4494-88DC-5E995C53C421}" type="slidenum">
              <a:rPr lang="ru-RU" smtClean="0"/>
              <a:t>‹#›</a:t>
            </a:fld>
            <a:endParaRPr lang="ru-RU"/>
          </a:p>
        </p:txBody>
      </p:sp>
    </p:spTree>
    <p:extLst>
      <p:ext uri="{BB962C8B-B14F-4D97-AF65-F5344CB8AC3E}">
        <p14:creationId xmlns:p14="http://schemas.microsoft.com/office/powerpoint/2010/main" val="2850964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7F21E14-0FEE-498A-8504-0CD84E423BFC}" type="datetimeFigureOut">
              <a:rPr lang="ru-RU" smtClean="0"/>
              <a:t>26.10.2021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09E818-C39A-4494-88DC-5E995C53C421}" type="slidenum">
              <a:rPr lang="ru-RU" smtClean="0"/>
              <a:t>‹#›</a:t>
            </a:fld>
            <a:endParaRPr lang="ru-RU"/>
          </a:p>
        </p:txBody>
      </p:sp>
    </p:spTree>
    <p:extLst>
      <p:ext uri="{BB962C8B-B14F-4D97-AF65-F5344CB8AC3E}">
        <p14:creationId xmlns:p14="http://schemas.microsoft.com/office/powerpoint/2010/main" val="132815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7F21E14-0FEE-498A-8504-0CD84E423BFC}" type="datetimeFigureOut">
              <a:rPr lang="ru-RU" smtClean="0"/>
              <a:t>26.10.2021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09E818-C39A-4494-88DC-5E995C53C421}" type="slidenum">
              <a:rPr lang="ru-RU" smtClean="0"/>
              <a:t>‹#›</a:t>
            </a:fld>
            <a:endParaRPr lang="ru-RU"/>
          </a:p>
        </p:txBody>
      </p:sp>
    </p:spTree>
    <p:extLst>
      <p:ext uri="{BB962C8B-B14F-4D97-AF65-F5344CB8AC3E}">
        <p14:creationId xmlns:p14="http://schemas.microsoft.com/office/powerpoint/2010/main" val="353972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7F21E14-0FEE-498A-8504-0CD84E423BFC}" type="datetimeFigureOut">
              <a:rPr lang="ru-RU" smtClean="0"/>
              <a:t>26.10.2021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09E818-C39A-4494-88DC-5E995C53C421}" type="slidenum">
              <a:rPr lang="ru-RU" smtClean="0"/>
              <a:t>‹#›</a:t>
            </a:fld>
            <a:endParaRPr lang="ru-RU"/>
          </a:p>
        </p:txBody>
      </p:sp>
    </p:spTree>
    <p:extLst>
      <p:ext uri="{BB962C8B-B14F-4D97-AF65-F5344CB8AC3E}">
        <p14:creationId xmlns:p14="http://schemas.microsoft.com/office/powerpoint/2010/main" val="244928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7F21E14-0FEE-498A-8504-0CD84E423BFC}" type="datetimeFigureOut">
              <a:rPr lang="ru-RU" smtClean="0"/>
              <a:t>26.10.2021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09E818-C39A-4494-88DC-5E995C53C421}" type="slidenum">
              <a:rPr lang="ru-RU" smtClean="0"/>
              <a:t>‹#›</a:t>
            </a:fld>
            <a:endParaRPr lang="ru-RU"/>
          </a:p>
        </p:txBody>
      </p:sp>
    </p:spTree>
    <p:extLst>
      <p:ext uri="{BB962C8B-B14F-4D97-AF65-F5344CB8AC3E}">
        <p14:creationId xmlns:p14="http://schemas.microsoft.com/office/powerpoint/2010/main" val="71117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7F21E14-0FEE-498A-8504-0CD84E423BFC}" type="datetimeFigureOut">
              <a:rPr lang="ru-RU" smtClean="0"/>
              <a:t>26.10.2021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509E818-C39A-4494-88DC-5E995C53C421}" type="slidenum">
              <a:rPr lang="ru-RU" smtClean="0"/>
              <a:t>‹#›</a:t>
            </a:fld>
            <a:endParaRPr lang="ru-RU"/>
          </a:p>
        </p:txBody>
      </p:sp>
    </p:spTree>
    <p:extLst>
      <p:ext uri="{BB962C8B-B14F-4D97-AF65-F5344CB8AC3E}">
        <p14:creationId xmlns:p14="http://schemas.microsoft.com/office/powerpoint/2010/main" val="170409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7F21E14-0FEE-498A-8504-0CD84E423BFC}" type="datetimeFigureOut">
              <a:rPr lang="ru-RU" smtClean="0"/>
              <a:t>26.10.2021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509E818-C39A-4494-88DC-5E995C53C421}" type="slidenum">
              <a:rPr lang="ru-RU" smtClean="0"/>
              <a:t>‹#›</a:t>
            </a:fld>
            <a:endParaRPr lang="ru-RU"/>
          </a:p>
        </p:txBody>
      </p:sp>
    </p:spTree>
    <p:extLst>
      <p:ext uri="{BB962C8B-B14F-4D97-AF65-F5344CB8AC3E}">
        <p14:creationId xmlns:p14="http://schemas.microsoft.com/office/powerpoint/2010/main" val="54663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21E14-0FEE-498A-8504-0CD84E423BFC}" type="datetimeFigureOut">
              <a:rPr lang="ru-RU" smtClean="0"/>
              <a:t>26.10.2021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509E818-C39A-4494-88DC-5E995C53C421}" type="slidenum">
              <a:rPr lang="ru-RU" smtClean="0"/>
              <a:t>‹#›</a:t>
            </a:fld>
            <a:endParaRPr lang="ru-RU"/>
          </a:p>
        </p:txBody>
      </p:sp>
    </p:spTree>
    <p:extLst>
      <p:ext uri="{BB962C8B-B14F-4D97-AF65-F5344CB8AC3E}">
        <p14:creationId xmlns:p14="http://schemas.microsoft.com/office/powerpoint/2010/main" val="201696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7F21E14-0FEE-498A-8504-0CD84E423BFC}" type="datetimeFigureOut">
              <a:rPr lang="ru-RU" smtClean="0"/>
              <a:t>26.10.2021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09E818-C39A-4494-88DC-5E995C53C421}" type="slidenum">
              <a:rPr lang="ru-RU" smtClean="0"/>
              <a:t>‹#›</a:t>
            </a:fld>
            <a:endParaRPr lang="ru-RU"/>
          </a:p>
        </p:txBody>
      </p:sp>
    </p:spTree>
    <p:extLst>
      <p:ext uri="{BB962C8B-B14F-4D97-AF65-F5344CB8AC3E}">
        <p14:creationId xmlns:p14="http://schemas.microsoft.com/office/powerpoint/2010/main" val="2465004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09E818-C39A-4494-88DC-5E995C53C421}" type="slidenum">
              <a:rPr lang="ru-RU" smtClean="0"/>
              <a:t>‹#›</a:t>
            </a:fld>
            <a:endParaRPr lang="ru-RU"/>
          </a:p>
        </p:txBody>
      </p:sp>
      <p:sp>
        <p:nvSpPr>
          <p:cNvPr id="5" name="Date Placeholder 4"/>
          <p:cNvSpPr>
            <a:spLocks noGrp="1"/>
          </p:cNvSpPr>
          <p:nvPr>
            <p:ph type="dt" sz="half" idx="10"/>
          </p:nvPr>
        </p:nvSpPr>
        <p:spPr/>
        <p:txBody>
          <a:bodyPr/>
          <a:lstStyle/>
          <a:p>
            <a:fld id="{17F21E14-0FEE-498A-8504-0CD84E423BFC}" type="datetimeFigureOut">
              <a:rPr lang="ru-RU" smtClean="0"/>
              <a:t>26.10.2021</a:t>
            </a:fld>
            <a:endParaRPr lang="ru-RU"/>
          </a:p>
        </p:txBody>
      </p:sp>
    </p:spTree>
    <p:extLst>
      <p:ext uri="{BB962C8B-B14F-4D97-AF65-F5344CB8AC3E}">
        <p14:creationId xmlns:p14="http://schemas.microsoft.com/office/powerpoint/2010/main" val="162206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F21E14-0FEE-498A-8504-0CD84E423BFC}" type="datetimeFigureOut">
              <a:rPr lang="ru-RU" smtClean="0"/>
              <a:t>26.10.2021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509E818-C39A-4494-88DC-5E995C53C421}" type="slidenum">
              <a:rPr lang="ru-RU" smtClean="0"/>
              <a:t>‹#›</a:t>
            </a:fld>
            <a:endParaRPr lang="ru-RU"/>
          </a:p>
        </p:txBody>
      </p:sp>
    </p:spTree>
    <p:extLst>
      <p:ext uri="{BB962C8B-B14F-4D97-AF65-F5344CB8AC3E}">
        <p14:creationId xmlns:p14="http://schemas.microsoft.com/office/powerpoint/2010/main" val="208776779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d.abdurakhmanova@inha.u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15933" y="6423268"/>
            <a:ext cx="1489734" cy="261610"/>
          </a:xfrm>
          <a:prstGeom prst="rect">
            <a:avLst/>
          </a:prstGeom>
          <a:noFill/>
        </p:spPr>
        <p:txBody>
          <a:bodyPr wrap="square" rtlCol="0">
            <a:spAutoFit/>
          </a:bodyPr>
          <a:lstStyle/>
          <a:p>
            <a:r>
              <a:rPr lang="en-US" sz="1100" b="1" dirty="0">
                <a:solidFill>
                  <a:schemeClr val="accent1">
                    <a:lumMod val="50000"/>
                  </a:schemeClr>
                </a:solidFill>
                <a:latin typeface="Century" panose="02040604050505020304" pitchFamily="18" charset="0"/>
                <a:cs typeface="Times New Roman" pitchFamily="18" charset="0"/>
              </a:rPr>
              <a:t>TO</a:t>
            </a:r>
            <a:r>
              <a:rPr lang="uz-Cyrl-UZ" sz="1100" b="1" dirty="0">
                <a:solidFill>
                  <a:schemeClr val="accent1">
                    <a:lumMod val="50000"/>
                  </a:schemeClr>
                </a:solidFill>
                <a:latin typeface="Century" panose="02040604050505020304" pitchFamily="18" charset="0"/>
                <a:cs typeface="Times New Roman" pitchFamily="18" charset="0"/>
              </a:rPr>
              <a:t>ШКЕНТ</a:t>
            </a:r>
            <a:r>
              <a:rPr lang="en-US" sz="1100" b="1" dirty="0">
                <a:solidFill>
                  <a:schemeClr val="accent1">
                    <a:lumMod val="50000"/>
                  </a:schemeClr>
                </a:solidFill>
                <a:latin typeface="Century" panose="02040604050505020304" pitchFamily="18" charset="0"/>
                <a:cs typeface="Times New Roman" pitchFamily="18" charset="0"/>
              </a:rPr>
              <a:t> </a:t>
            </a:r>
            <a:r>
              <a:rPr lang="en-US" sz="1100" b="1" dirty="0" smtClean="0">
                <a:solidFill>
                  <a:schemeClr val="accent1">
                    <a:lumMod val="50000"/>
                  </a:schemeClr>
                </a:solidFill>
                <a:latin typeface="Century" panose="02040604050505020304" pitchFamily="18" charset="0"/>
                <a:cs typeface="Times New Roman" pitchFamily="18" charset="0"/>
              </a:rPr>
              <a:t>- </a:t>
            </a:r>
            <a:r>
              <a:rPr lang="en-US" sz="1100" b="1" dirty="0">
                <a:solidFill>
                  <a:schemeClr val="accent1">
                    <a:lumMod val="50000"/>
                  </a:schemeClr>
                </a:solidFill>
                <a:latin typeface="Century" panose="02040604050505020304" pitchFamily="18" charset="0"/>
                <a:cs typeface="Times New Roman" pitchFamily="18" charset="0"/>
              </a:rPr>
              <a:t>2021</a:t>
            </a:r>
            <a:endParaRPr lang="ru-RU" sz="1100" b="1" dirty="0">
              <a:solidFill>
                <a:schemeClr val="accent1">
                  <a:lumMod val="50000"/>
                </a:schemeClr>
              </a:solidFill>
              <a:latin typeface="Century" panose="02040604050505020304" pitchFamily="18" charset="0"/>
              <a:cs typeface="Times New Roman" pitchFamily="18" charset="0"/>
            </a:endParaRPr>
          </a:p>
        </p:txBody>
      </p:sp>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0822" r="10736"/>
          <a:stretch/>
        </p:blipFill>
        <p:spPr>
          <a:xfrm>
            <a:off x="4146218" y="286766"/>
            <a:ext cx="2127183" cy="2109302"/>
          </a:xfrm>
          <a:prstGeom prst="rect">
            <a:avLst/>
          </a:prstGeom>
          <a:effectLst>
            <a:outerShdw blurRad="50800" dist="38100" dir="5400000" algn="t" rotWithShape="0">
              <a:prstClr val="black">
                <a:alpha val="40000"/>
              </a:prstClr>
            </a:outerShdw>
          </a:effectLst>
          <a:scene3d>
            <a:camera prst="orthographicFront"/>
            <a:lightRig rig="threePt" dir="t"/>
          </a:scene3d>
          <a:sp3d prstMaterial="matte">
            <a:bevelT/>
          </a:sp3d>
        </p:spPr>
      </p:pic>
      <p:sp>
        <p:nvSpPr>
          <p:cNvPr id="4" name="TextBox 3"/>
          <p:cNvSpPr txBox="1"/>
          <p:nvPr/>
        </p:nvSpPr>
        <p:spPr>
          <a:xfrm>
            <a:off x="-47103" y="2630252"/>
            <a:ext cx="10863000" cy="1938992"/>
          </a:xfrm>
          <a:prstGeom prst="rect">
            <a:avLst/>
          </a:prstGeom>
          <a:noFill/>
        </p:spPr>
        <p:txBody>
          <a:bodyPr wrap="square" rtlCol="0">
            <a:spAutoFit/>
          </a:bodyPr>
          <a:lstStyle/>
          <a:p>
            <a:pPr algn="ctr"/>
            <a:endParaRPr lang="ru-RU" sz="1600" b="1" dirty="0">
              <a:solidFill>
                <a:schemeClr val="accent1">
                  <a:lumMod val="50000"/>
                </a:schemeClr>
              </a:solidFill>
              <a:latin typeface="Century" panose="02040604050505020304" pitchFamily="18" charset="0"/>
              <a:cs typeface="Times New Roman" pitchFamily="18" charset="0"/>
            </a:endParaRPr>
          </a:p>
          <a:p>
            <a:pPr algn="ctr"/>
            <a:r>
              <a:rPr lang="ru-RU" b="1" dirty="0">
                <a:solidFill>
                  <a:schemeClr val="accent1">
                    <a:lumMod val="50000"/>
                  </a:schemeClr>
                </a:solidFill>
                <a:latin typeface="Times New Roman" panose="02020603050405020304" pitchFamily="18" charset="0"/>
                <a:cs typeface="Times New Roman" panose="02020603050405020304" pitchFamily="18" charset="0"/>
              </a:rPr>
              <a:t>ЎЗБЕКИСТОН РЕСПУБЛИКАСИ АХБОРОТ ТЕХНОЛОГИЯЛАРИ</a:t>
            </a:r>
          </a:p>
          <a:p>
            <a:pPr algn="ctr"/>
            <a:r>
              <a:rPr lang="ru-RU" b="1" dirty="0">
                <a:solidFill>
                  <a:schemeClr val="accent1">
                    <a:lumMod val="50000"/>
                  </a:schemeClr>
                </a:solidFill>
                <a:latin typeface="Times New Roman" panose="02020603050405020304" pitchFamily="18" charset="0"/>
                <a:cs typeface="Times New Roman" panose="02020603050405020304" pitchFamily="18" charset="0"/>
              </a:rPr>
              <a:t>ВА КОММУНИКАЦИЯЛАРИНИ РИВОЖЛАНТИРИШ ВАЗИРЛИГИ</a:t>
            </a:r>
          </a:p>
          <a:p>
            <a:pPr algn="ctr"/>
            <a:r>
              <a:rPr lang="uz-Cyrl-UZ" b="1" dirty="0">
                <a:solidFill>
                  <a:schemeClr val="accent1">
                    <a:lumMod val="50000"/>
                  </a:schemeClr>
                </a:solidFill>
                <a:latin typeface="Times New Roman" panose="02020603050405020304" pitchFamily="18" charset="0"/>
                <a:cs typeface="Times New Roman" panose="02020603050405020304" pitchFamily="18" charset="0"/>
              </a:rPr>
              <a:t>ТОШКЕНТ ШАҲРИДАГИ ИНҲА УНИВЕРСИТЕТИ</a:t>
            </a:r>
          </a:p>
          <a:p>
            <a:pPr algn="ctr"/>
            <a:r>
              <a:rPr lang="ru-RU" b="1" dirty="0" smtClean="0">
                <a:solidFill>
                  <a:schemeClr val="accent1">
                    <a:lumMod val="50000"/>
                  </a:schemeClr>
                </a:solidFill>
                <a:latin typeface="Times New Roman" panose="02020603050405020304" pitchFamily="18" charset="0"/>
                <a:cs typeface="Times New Roman" panose="02020603050405020304" pitchFamily="18" charset="0"/>
              </a:rPr>
              <a:t>ПИХОЛОГИК ХИЗМАТ ЙЎНАЛИШИ</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ru-RU" sz="1600" b="1" dirty="0">
              <a:solidFill>
                <a:schemeClr val="accent1">
                  <a:lumMod val="50000"/>
                </a:schemeClr>
              </a:solidFill>
              <a:latin typeface="Century Gothic" panose="020B0502020202020204" pitchFamily="34" charset="0"/>
              <a:cs typeface="Times New Roman" pitchFamily="18" charset="0"/>
            </a:endParaRPr>
          </a:p>
          <a:p>
            <a:pPr algn="ctr"/>
            <a:endParaRPr lang="ru-RU" sz="1600" b="1" dirty="0">
              <a:solidFill>
                <a:schemeClr val="accent1">
                  <a:lumMod val="50000"/>
                </a:schemeClr>
              </a:solidFill>
              <a:latin typeface="Century" panose="02040604050505020304" pitchFamily="18" charset="0"/>
              <a:cs typeface="Times New Roman" pitchFamily="18" charset="0"/>
            </a:endParaRPr>
          </a:p>
        </p:txBody>
      </p:sp>
      <p:sp>
        <p:nvSpPr>
          <p:cNvPr id="6" name="TextBox 5"/>
          <p:cNvSpPr txBox="1"/>
          <p:nvPr/>
        </p:nvSpPr>
        <p:spPr>
          <a:xfrm>
            <a:off x="612815" y="6184973"/>
            <a:ext cx="889987" cy="261610"/>
          </a:xfrm>
          <a:prstGeom prst="rect">
            <a:avLst/>
          </a:prstGeom>
          <a:noFill/>
        </p:spPr>
        <p:txBody>
          <a:bodyPr wrap="none" rtlCol="0">
            <a:spAutoFit/>
          </a:bodyPr>
          <a:lstStyle/>
          <a:p>
            <a:r>
              <a:rPr lang="uz-Cyrl-UZ" sz="1100" b="1" dirty="0" smtClean="0">
                <a:solidFill>
                  <a:schemeClr val="accent1">
                    <a:lumMod val="50000"/>
                  </a:schemeClr>
                </a:solidFill>
                <a:latin typeface="Century" panose="02040604050505020304" pitchFamily="18" charset="0"/>
              </a:rPr>
              <a:t>27</a:t>
            </a:r>
            <a:r>
              <a:rPr lang="en-US" sz="1100" b="1" dirty="0" smtClean="0">
                <a:solidFill>
                  <a:schemeClr val="accent1">
                    <a:lumMod val="50000"/>
                  </a:schemeClr>
                </a:solidFill>
                <a:latin typeface="Century" panose="02040604050505020304" pitchFamily="18" charset="0"/>
              </a:rPr>
              <a:t>.</a:t>
            </a:r>
            <a:r>
              <a:rPr lang="uz-Cyrl-UZ" sz="1100" b="1" dirty="0" smtClean="0">
                <a:solidFill>
                  <a:schemeClr val="accent1">
                    <a:lumMod val="50000"/>
                  </a:schemeClr>
                </a:solidFill>
                <a:latin typeface="Century" panose="02040604050505020304" pitchFamily="18" charset="0"/>
              </a:rPr>
              <a:t>10</a:t>
            </a:r>
            <a:r>
              <a:rPr lang="en-US" sz="1100" b="1" dirty="0" smtClean="0">
                <a:solidFill>
                  <a:schemeClr val="accent1">
                    <a:lumMod val="50000"/>
                  </a:schemeClr>
                </a:solidFill>
                <a:latin typeface="Century" panose="02040604050505020304" pitchFamily="18" charset="0"/>
              </a:rPr>
              <a:t>.2021</a:t>
            </a:r>
            <a:endParaRPr lang="ru-RU" sz="1100" b="1" dirty="0">
              <a:solidFill>
                <a:schemeClr val="accent1">
                  <a:lumMod val="50000"/>
                </a:schemeClr>
              </a:solidFill>
              <a:latin typeface="Century" panose="02040604050505020304" pitchFamily="18" charset="0"/>
            </a:endParaRPr>
          </a:p>
        </p:txBody>
      </p:sp>
      <p:sp>
        <p:nvSpPr>
          <p:cNvPr id="18" name="TextBox 17"/>
          <p:cNvSpPr txBox="1"/>
          <p:nvPr/>
        </p:nvSpPr>
        <p:spPr>
          <a:xfrm>
            <a:off x="1213680" y="4122870"/>
            <a:ext cx="8637006" cy="1569660"/>
          </a:xfrm>
          <a:prstGeom prst="rect">
            <a:avLst/>
          </a:prstGeom>
          <a:noFill/>
        </p:spPr>
        <p:txBody>
          <a:bodyPr wrap="square" rtlCol="0">
            <a:spAutoFit/>
          </a:bodyPr>
          <a:lstStyle/>
          <a:p>
            <a:pPr algn="ctr"/>
            <a:r>
              <a:rPr lang="uz-Cyrl-UZ" sz="3200" b="1" dirty="0">
                <a:solidFill>
                  <a:schemeClr val="accent1">
                    <a:lumMod val="50000"/>
                  </a:schemeClr>
                </a:solidFill>
                <a:latin typeface="Times New Roman" panose="02020603050405020304" pitchFamily="18" charset="0"/>
                <a:cs typeface="Times New Roman" panose="02020603050405020304" pitchFamily="18" charset="0"/>
              </a:rPr>
              <a:t>Университет </a:t>
            </a:r>
            <a:r>
              <a:rPr lang="uz-Cyrl-UZ" sz="3200" b="1" dirty="0" smtClean="0">
                <a:solidFill>
                  <a:schemeClr val="accent1">
                    <a:lumMod val="50000"/>
                  </a:schemeClr>
                </a:solidFill>
                <a:latin typeface="Times New Roman" panose="02020603050405020304" pitchFamily="18" charset="0"/>
                <a:cs typeface="Times New Roman" panose="02020603050405020304" pitchFamily="18" charset="0"/>
              </a:rPr>
              <a:t>психологи </a:t>
            </a:r>
            <a:r>
              <a:rPr lang="uz-Cyrl-UZ" sz="3200" b="1" dirty="0">
                <a:solidFill>
                  <a:schemeClr val="accent1">
                    <a:lumMod val="50000"/>
                  </a:schemeClr>
                </a:solidFill>
                <a:latin typeface="Times New Roman" panose="02020603050405020304" pitchFamily="18" charset="0"/>
                <a:cs typeface="Times New Roman" panose="02020603050405020304" pitchFamily="18" charset="0"/>
              </a:rPr>
              <a:t>фаолиятини тартибга солувчи қонунчилик ҳужжатларининг </a:t>
            </a:r>
            <a:r>
              <a:rPr lang="uz-Cyrl-UZ" sz="3200" b="1" dirty="0" smtClean="0">
                <a:solidFill>
                  <a:schemeClr val="accent1">
                    <a:lumMod val="50000"/>
                  </a:schemeClr>
                </a:solidFill>
                <a:latin typeface="Times New Roman" panose="02020603050405020304" pitchFamily="18" charset="0"/>
                <a:cs typeface="Times New Roman" panose="02020603050405020304" pitchFamily="18" charset="0"/>
              </a:rPr>
              <a:t>мазмун-моҳияти ҳақида</a:t>
            </a: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5"/>
          <a:stretch>
            <a:fillRect/>
          </a:stretch>
        </p:blipFill>
        <p:spPr>
          <a:xfrm flipV="1">
            <a:off x="1820085" y="4122870"/>
            <a:ext cx="7128624" cy="50704"/>
          </a:xfrm>
          <a:prstGeom prst="rect">
            <a:avLst/>
          </a:prstGeom>
        </p:spPr>
      </p:pic>
      <p:pic>
        <p:nvPicPr>
          <p:cNvPr id="11" name="Рисунок 10"/>
          <p:cNvPicPr>
            <a:picLocks noChangeAspect="1"/>
          </p:cNvPicPr>
          <p:nvPr/>
        </p:nvPicPr>
        <p:blipFill>
          <a:blip r:embed="rId5"/>
          <a:stretch>
            <a:fillRect/>
          </a:stretch>
        </p:blipFill>
        <p:spPr>
          <a:xfrm flipV="1">
            <a:off x="1783021" y="5533295"/>
            <a:ext cx="7111372" cy="49963"/>
          </a:xfrm>
          <a:prstGeom prst="rect">
            <a:avLst/>
          </a:prstGeom>
        </p:spPr>
      </p:pic>
      <p:sp>
        <p:nvSpPr>
          <p:cNvPr id="15" name="TextBox 14"/>
          <p:cNvSpPr txBox="1"/>
          <p:nvPr/>
        </p:nvSpPr>
        <p:spPr>
          <a:xfrm>
            <a:off x="8021782" y="6423268"/>
            <a:ext cx="5957377" cy="261610"/>
          </a:xfrm>
          <a:prstGeom prst="rect">
            <a:avLst/>
          </a:prstGeom>
          <a:noFill/>
        </p:spPr>
        <p:txBody>
          <a:bodyPr wrap="square" rtlCol="0">
            <a:spAutoFit/>
          </a:bodyPr>
          <a:lstStyle/>
          <a:p>
            <a:r>
              <a:rPr lang="uz-Cyrl-UZ" sz="1100" b="1" dirty="0" smtClean="0">
                <a:solidFill>
                  <a:schemeClr val="accent1">
                    <a:lumMod val="50000"/>
                  </a:schemeClr>
                </a:solidFill>
                <a:latin typeface="Book Antiqua" panose="02040602050305030304" pitchFamily="18" charset="0"/>
                <a:cs typeface="Times New Roman" pitchFamily="18" charset="0"/>
              </a:rPr>
              <a:t>УНИВЕРСИТЕТ ПСИХОЛОГИ: </a:t>
            </a:r>
            <a:r>
              <a:rPr lang="uz-Cyrl-UZ" sz="1100" b="1" dirty="0" smtClean="0">
                <a:solidFill>
                  <a:schemeClr val="accent1">
                    <a:lumMod val="50000"/>
                  </a:schemeClr>
                </a:solidFill>
                <a:latin typeface="Century" panose="02040604050505020304" pitchFamily="18" charset="0"/>
                <a:cs typeface="Times New Roman" pitchFamily="18" charset="0"/>
              </a:rPr>
              <a:t>Д.АБДУРАХМОНОВА</a:t>
            </a:r>
            <a:endParaRPr lang="ru-RU" sz="1100" b="1" dirty="0">
              <a:solidFill>
                <a:schemeClr val="accent1">
                  <a:lumMod val="50000"/>
                </a:schemeClr>
              </a:solidFill>
              <a:latin typeface="Century" panose="02040604050505020304" pitchFamily="18" charset="0"/>
              <a:cs typeface="Times New Roman" pitchFamily="18" charset="0"/>
            </a:endParaRPr>
          </a:p>
        </p:txBody>
      </p:sp>
    </p:spTree>
    <p:extLst>
      <p:ext uri="{BB962C8B-B14F-4D97-AF65-F5344CB8AC3E}">
        <p14:creationId xmlns:p14="http://schemas.microsoft.com/office/powerpoint/2010/main" val="327078649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idx="1"/>
          </p:nvPr>
        </p:nvSpPr>
        <p:spPr>
          <a:xfrm>
            <a:off x="677334" y="463640"/>
            <a:ext cx="8596668" cy="4365938"/>
          </a:xfrm>
        </p:spPr>
        <p:txBody>
          <a:bodyPr>
            <a:normAutofit/>
          </a:bodyPr>
          <a:lstStyle/>
          <a:p>
            <a:pPr eaLnBrk="1" hangingPunct="1"/>
            <a:r>
              <a:rPr lang="uz-Cyrl-UZ" altLang="ru-RU" sz="3600" b="1" dirty="0">
                <a:latin typeface="Times New Roman" panose="02020603050405020304" pitchFamily="18" charset="0"/>
                <a:cs typeface="Times New Roman" panose="02020603050405020304" pitchFamily="18" charset="0"/>
              </a:rPr>
              <a:t>психологик маърифат ва ташвиқот;</a:t>
            </a:r>
            <a:endParaRPr lang="ru-RU" altLang="ru-RU" sz="3600" b="1" dirty="0">
              <a:latin typeface="Times New Roman" panose="02020603050405020304" pitchFamily="18" charset="0"/>
              <a:cs typeface="Times New Roman" panose="02020603050405020304" pitchFamily="18" charset="0"/>
            </a:endParaRPr>
          </a:p>
          <a:p>
            <a:pPr eaLnBrk="1" hangingPunct="1"/>
            <a:r>
              <a:rPr lang="uz-Cyrl-UZ" altLang="ru-RU" sz="3600" b="1" dirty="0">
                <a:latin typeface="Times New Roman" panose="02020603050405020304" pitchFamily="18" charset="0"/>
                <a:cs typeface="Times New Roman" panose="02020603050405020304" pitchFamily="18" charset="0"/>
              </a:rPr>
              <a:t>психологик профилактика;</a:t>
            </a:r>
            <a:endParaRPr lang="ru-RU" altLang="ru-RU" sz="3600" b="1" dirty="0">
              <a:latin typeface="Times New Roman" panose="02020603050405020304" pitchFamily="18" charset="0"/>
              <a:cs typeface="Times New Roman" panose="02020603050405020304" pitchFamily="18" charset="0"/>
            </a:endParaRPr>
          </a:p>
          <a:p>
            <a:pPr eaLnBrk="1" hangingPunct="1"/>
            <a:r>
              <a:rPr lang="uz-Cyrl-UZ" altLang="ru-RU" sz="3600" b="1" dirty="0">
                <a:latin typeface="Times New Roman" panose="02020603050405020304" pitchFamily="18" charset="0"/>
                <a:cs typeface="Times New Roman" panose="02020603050405020304" pitchFamily="18" charset="0"/>
              </a:rPr>
              <a:t>психологик диагностика;</a:t>
            </a:r>
            <a:endParaRPr lang="ru-RU" altLang="ru-RU" sz="3600" b="1" dirty="0">
              <a:latin typeface="Times New Roman" panose="02020603050405020304" pitchFamily="18" charset="0"/>
              <a:cs typeface="Times New Roman" panose="02020603050405020304" pitchFamily="18" charset="0"/>
            </a:endParaRPr>
          </a:p>
          <a:p>
            <a:pPr eaLnBrk="1" hangingPunct="1"/>
            <a:r>
              <a:rPr lang="uz-Cyrl-UZ" altLang="ru-RU" sz="3600" b="1" dirty="0">
                <a:latin typeface="Times New Roman" panose="02020603050405020304" pitchFamily="18" charset="0"/>
                <a:cs typeface="Times New Roman" panose="02020603050405020304" pitchFamily="18" charset="0"/>
              </a:rPr>
              <a:t>психологик коррекция ва ривожлантириш;</a:t>
            </a:r>
            <a:endParaRPr lang="ru-RU" altLang="ru-RU" sz="3600" b="1" dirty="0">
              <a:latin typeface="Times New Roman" panose="02020603050405020304" pitchFamily="18" charset="0"/>
              <a:cs typeface="Times New Roman" panose="02020603050405020304" pitchFamily="18" charset="0"/>
            </a:endParaRPr>
          </a:p>
          <a:p>
            <a:pPr eaLnBrk="1" hangingPunct="1"/>
            <a:r>
              <a:rPr lang="uz-Cyrl-UZ" altLang="ru-RU" sz="3600" b="1" dirty="0">
                <a:latin typeface="Times New Roman" panose="02020603050405020304" pitchFamily="18" charset="0"/>
                <a:cs typeface="Times New Roman" panose="02020603050405020304" pitchFamily="18" charset="0"/>
              </a:rPr>
              <a:t>психологик </a:t>
            </a:r>
            <a:r>
              <a:rPr lang="uz-Cyrl-UZ" altLang="ru-RU" sz="3600" b="1" dirty="0" smtClean="0">
                <a:latin typeface="Times New Roman" panose="02020603050405020304" pitchFamily="18" charset="0"/>
                <a:cs typeface="Times New Roman" panose="02020603050405020304" pitchFamily="18" charset="0"/>
              </a:rPr>
              <a:t>маслаҳатлар</a:t>
            </a:r>
          </a:p>
          <a:p>
            <a:pPr eaLnBrk="1" hangingPunct="1"/>
            <a:endParaRPr lang="ru-RU" altLang="ru-RU" sz="3600" b="1" dirty="0"/>
          </a:p>
          <a:p>
            <a:pPr eaLnBrk="1" hangingPunct="1"/>
            <a:endParaRPr lang="ru-RU" altLang="ru-RU" dirty="0" smtClean="0"/>
          </a:p>
        </p:txBody>
      </p:sp>
      <p:pic>
        <p:nvPicPr>
          <p:cNvPr id="3" name="Picture 2" descr="C:\CLIPART\FOTOS\MEDIZIN\D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5374"/>
            <a:ext cx="6993228" cy="227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44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23233"/>
            <a:ext cx="8596668" cy="1077533"/>
          </a:xfrm>
        </p:spPr>
        <p:txBody>
          <a:bodyPr rtlCol="0">
            <a:normAutofit/>
          </a:bodyPr>
          <a:lstStyle/>
          <a:p>
            <a:pPr>
              <a:defRPr/>
            </a:pPr>
            <a:r>
              <a:rPr lang="uz-Cyrl-UZ" b="1" dirty="0" smtClean="0">
                <a:latin typeface="Times New Roman" panose="02020603050405020304" pitchFamily="18" charset="0"/>
                <a:cs typeface="Times New Roman" panose="02020603050405020304" pitchFamily="18" charset="0"/>
              </a:rPr>
              <a:t>Психологик маърифат ва ташвиқот</a:t>
            </a:r>
            <a:endParaRPr lang="ru-RU"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991673" y="1056068"/>
            <a:ext cx="8937937" cy="2846231"/>
          </a:xfrm>
        </p:spPr>
        <p:txBody>
          <a:bodyPr rtlCol="0">
            <a:normAutofit fontScale="85000" lnSpcReduction="20000"/>
          </a:bodyPr>
          <a:lstStyle/>
          <a:p>
            <a:pPr>
              <a:defRPr/>
            </a:pPr>
            <a:r>
              <a:rPr lang="uz-Cyrl-UZ" sz="4000" b="1" dirty="0" smtClean="0">
                <a:latin typeface="Times New Roman" panose="02020603050405020304" pitchFamily="18" charset="0"/>
                <a:cs typeface="Times New Roman" panose="02020603050405020304" pitchFamily="18" charset="0"/>
              </a:rPr>
              <a:t>Университет жамоасини</a:t>
            </a:r>
            <a:r>
              <a:rPr lang="uz-Cyrl-UZ" sz="4000" b="1" dirty="0">
                <a:latin typeface="Times New Roman" panose="02020603050405020304" pitchFamily="18" charset="0"/>
                <a:cs typeface="Times New Roman" panose="02020603050405020304" pitchFamily="18" charset="0"/>
              </a:rPr>
              <a:t>, </a:t>
            </a:r>
            <a:r>
              <a:rPr lang="uz-Cyrl-UZ" sz="4000" b="1" dirty="0" smtClean="0">
                <a:latin typeface="Times New Roman" panose="02020603050405020304" pitchFamily="18" charset="0"/>
                <a:cs typeface="Times New Roman" panose="02020603050405020304" pitchFamily="18" charset="0"/>
              </a:rPr>
              <a:t>талабаларни </a:t>
            </a:r>
            <a:r>
              <a:rPr lang="uz-Cyrl-UZ" sz="4000" b="1" dirty="0">
                <a:latin typeface="Times New Roman" panose="02020603050405020304" pitchFamily="18" charset="0"/>
                <a:cs typeface="Times New Roman" panose="02020603050405020304" pitchFamily="18" charset="0"/>
              </a:rPr>
              <a:t>ва </a:t>
            </a:r>
            <a:r>
              <a:rPr lang="uz-Cyrl-UZ" sz="4000" b="1" dirty="0" smtClean="0">
                <a:latin typeface="Times New Roman" panose="02020603050405020304" pitchFamily="18" charset="0"/>
                <a:cs typeface="Times New Roman" panose="02020603050405020304" pitchFamily="18" charset="0"/>
              </a:rPr>
              <a:t>ходимларни </a:t>
            </a:r>
            <a:r>
              <a:rPr lang="uz-Cyrl-UZ" sz="4000" b="1" dirty="0">
                <a:latin typeface="Times New Roman" panose="02020603050405020304" pitchFamily="18" charset="0"/>
                <a:cs typeface="Times New Roman" panose="02020603050405020304" pitchFamily="18" charset="0"/>
              </a:rPr>
              <a:t>психологик билимларни эгаллашга жалб этиш, уларнинг психологик маданиятини ошириш мақсадида турли машғулотлар, </a:t>
            </a:r>
            <a:r>
              <a:rPr lang="uz-Cyrl-UZ" sz="4000" b="1" dirty="0" smtClean="0">
                <a:latin typeface="Times New Roman" panose="02020603050405020304" pitchFamily="18" charset="0"/>
                <a:cs typeface="Times New Roman" panose="02020603050405020304" pitchFamily="18" charset="0"/>
              </a:rPr>
              <a:t>ўқув </a:t>
            </a:r>
            <a:r>
              <a:rPr lang="uz-Cyrl-UZ" sz="4000" b="1" dirty="0">
                <a:latin typeface="Times New Roman" panose="02020603050405020304" pitchFamily="18" charset="0"/>
                <a:cs typeface="Times New Roman" panose="02020603050405020304" pitchFamily="18" charset="0"/>
              </a:rPr>
              <a:t>маърузалар </a:t>
            </a:r>
            <a:r>
              <a:rPr lang="uz-Cyrl-UZ" sz="4000" b="1" dirty="0" smtClean="0">
                <a:latin typeface="Times New Roman" panose="02020603050405020304" pitchFamily="18" charset="0"/>
                <a:cs typeface="Times New Roman" panose="02020603050405020304" pitchFamily="18" charset="0"/>
              </a:rPr>
              <a:t>уюштириш</a:t>
            </a:r>
            <a:r>
              <a:rPr lang="en-US" sz="4000" b="1" dirty="0" smtClean="0">
                <a:latin typeface="Times New Roman" panose="02020603050405020304" pitchFamily="18" charset="0"/>
                <a:cs typeface="Times New Roman" panose="02020603050405020304" pitchFamily="18" charset="0"/>
              </a:rPr>
              <a:t> </a:t>
            </a:r>
            <a:r>
              <a:rPr lang="uz-Cyrl-UZ" sz="4000" b="1" dirty="0" smtClean="0">
                <a:latin typeface="Times New Roman" panose="02020603050405020304" pitchFamily="18" charset="0"/>
                <a:cs typeface="Times New Roman" panose="02020603050405020304" pitchFamily="18" charset="0"/>
              </a:rPr>
              <a:t>тадбири.</a:t>
            </a:r>
            <a:endParaRPr lang="en-US" sz="4000" b="1" dirty="0" smtClean="0">
              <a:latin typeface="Times New Roman" panose="02020603050405020304" pitchFamily="18" charset="0"/>
              <a:cs typeface="Times New Roman" panose="02020603050405020304" pitchFamily="18" charset="0"/>
            </a:endParaRPr>
          </a:p>
          <a:p>
            <a:pPr>
              <a:defRPr/>
            </a:pPr>
            <a:endParaRPr lang="en-US" sz="4000" b="1" dirty="0"/>
          </a:p>
          <a:p>
            <a:pPr>
              <a:defRPr/>
            </a:pPr>
            <a:endParaRPr lang="uz-Cyrl-UZ" sz="4000" b="1" dirty="0" smtClean="0"/>
          </a:p>
          <a:p>
            <a:pPr>
              <a:defRPr/>
            </a:pPr>
            <a:endParaRPr lang="ru-RU" sz="4000" b="1" dirty="0"/>
          </a:p>
        </p:txBody>
      </p:sp>
      <p:pic>
        <p:nvPicPr>
          <p:cNvPr id="11268" name="Picture 4" descr="Профессионально значимые компетенции переводчика - E-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131" y="3728434"/>
            <a:ext cx="4198512" cy="312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831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677334" y="315884"/>
            <a:ext cx="8596668" cy="922712"/>
          </a:xfrm>
        </p:spPr>
        <p:txBody>
          <a:bodyPr>
            <a:normAutofit/>
          </a:bodyPr>
          <a:lstStyle/>
          <a:p>
            <a:pPr eaLnBrk="1" hangingPunct="1"/>
            <a:r>
              <a:rPr lang="uz-Cyrl-UZ" altLang="ru-RU" sz="4800" b="1" dirty="0" smtClean="0">
                <a:latin typeface="Times New Roman" panose="02020603050405020304" pitchFamily="18" charset="0"/>
                <a:cs typeface="Times New Roman" panose="02020603050405020304" pitchFamily="18" charset="0"/>
              </a:rPr>
              <a:t>Психологик профилактика</a:t>
            </a:r>
            <a:r>
              <a:rPr lang="uz-Cyrl-UZ" altLang="ru-RU" sz="4800" dirty="0" smtClean="0">
                <a:latin typeface="Times New Roman" panose="02020603050405020304" pitchFamily="18" charset="0"/>
                <a:cs typeface="Times New Roman" panose="02020603050405020304" pitchFamily="18" charset="0"/>
              </a:rPr>
              <a:t> </a:t>
            </a:r>
            <a:endParaRPr lang="ru-RU" altLang="ru-RU" sz="4800" dirty="0" smtClean="0">
              <a:latin typeface="Times New Roman" panose="02020603050405020304" pitchFamily="18" charset="0"/>
              <a:cs typeface="Times New Roman" panose="02020603050405020304" pitchFamily="18" charset="0"/>
            </a:endParaRPr>
          </a:p>
        </p:txBody>
      </p:sp>
      <p:sp>
        <p:nvSpPr>
          <p:cNvPr id="17411" name="Содержимое 2"/>
          <p:cNvSpPr>
            <a:spLocks noGrp="1"/>
          </p:cNvSpPr>
          <p:nvPr>
            <p:ph idx="1"/>
          </p:nvPr>
        </p:nvSpPr>
        <p:spPr>
          <a:xfrm>
            <a:off x="444577" y="1321724"/>
            <a:ext cx="9331190" cy="5037512"/>
          </a:xfrm>
        </p:spPr>
        <p:txBody>
          <a:bodyPr>
            <a:normAutofit/>
          </a:bodyPr>
          <a:lstStyle/>
          <a:p>
            <a:pPr algn="ctr" eaLnBrk="1" hangingPunct="1"/>
            <a:r>
              <a:rPr lang="uz-Cyrl-UZ" altLang="ru-RU" sz="3200" b="1" dirty="0" smtClean="0">
                <a:latin typeface="Times New Roman" panose="02020603050405020304" pitchFamily="18" charset="0"/>
                <a:cs typeface="Times New Roman" panose="02020603050405020304" pitchFamily="18" charset="0"/>
              </a:rPr>
              <a:t>Педагог </a:t>
            </a:r>
            <a:r>
              <a:rPr lang="uz-Cyrl-UZ" altLang="ru-RU" sz="3200" b="1" dirty="0">
                <a:latin typeface="Times New Roman" panose="02020603050405020304" pitchFamily="18" charset="0"/>
                <a:cs typeface="Times New Roman" panose="02020603050405020304" pitchFamily="18" charset="0"/>
              </a:rPr>
              <a:t>ва </a:t>
            </a:r>
            <a:r>
              <a:rPr lang="uz-Cyrl-UZ" altLang="ru-RU" sz="3200" b="1" dirty="0" smtClean="0">
                <a:latin typeface="Times New Roman" panose="02020603050405020304" pitchFamily="18" charset="0"/>
                <a:cs typeface="Times New Roman" panose="02020603050405020304" pitchFamily="18" charset="0"/>
              </a:rPr>
              <a:t>ходимларда ҳамда талаба шахси </a:t>
            </a:r>
            <a:r>
              <a:rPr lang="uz-Cyrl-UZ" altLang="ru-RU" sz="3200" b="1" dirty="0">
                <a:latin typeface="Times New Roman" panose="02020603050405020304" pitchFamily="18" charset="0"/>
                <a:cs typeface="Times New Roman" panose="02020603050405020304" pitchFamily="18" charset="0"/>
              </a:rPr>
              <a:t>ва </a:t>
            </a:r>
            <a:r>
              <a:rPr lang="uz-Cyrl-UZ" altLang="ru-RU" sz="3200" b="1" dirty="0" smtClean="0">
                <a:latin typeface="Times New Roman" panose="02020603050405020304" pitchFamily="18" charset="0"/>
                <a:cs typeface="Times New Roman" panose="02020603050405020304" pitchFamily="18" charset="0"/>
              </a:rPr>
              <a:t>феъл атворида, руҳиятида ақлий </a:t>
            </a:r>
            <a:r>
              <a:rPr lang="uz-Cyrl-UZ" altLang="ru-RU" sz="3200" b="1" dirty="0">
                <a:latin typeface="Times New Roman" panose="02020603050405020304" pitchFamily="18" charset="0"/>
                <a:cs typeface="Times New Roman" panose="02020603050405020304" pitchFamily="18" charset="0"/>
              </a:rPr>
              <a:t>тараққиётида содир бўлиши мумкин бўлган ҳар қандай салбий оғишларнинг ўз вақтида олдини олишга қаратилган психологик </a:t>
            </a:r>
            <a:r>
              <a:rPr lang="uz-Cyrl-UZ" altLang="ru-RU" sz="3200" b="1" dirty="0" smtClean="0">
                <a:latin typeface="Times New Roman" panose="02020603050405020304" pitchFamily="18" charset="0"/>
                <a:cs typeface="Times New Roman" panose="02020603050405020304" pitchFamily="18" charset="0"/>
              </a:rPr>
              <a:t>тадбирлар</a:t>
            </a:r>
          </a:p>
          <a:p>
            <a:pPr algn="ctr" eaLnBrk="1" hangingPunct="1"/>
            <a:endParaRPr lang="uz-Cyrl-UZ" altLang="ru-RU" sz="3200" b="1" dirty="0" smtClean="0"/>
          </a:p>
          <a:p>
            <a:pPr algn="ctr" eaLnBrk="1" hangingPunct="1"/>
            <a:endParaRPr lang="ru-RU" altLang="ru-RU" sz="4000" b="1"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1221" y="4414060"/>
            <a:ext cx="3940233" cy="2028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77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677334" y="609600"/>
            <a:ext cx="8596668" cy="861753"/>
          </a:xfrm>
        </p:spPr>
        <p:txBody>
          <a:bodyPr>
            <a:normAutofit/>
          </a:bodyPr>
          <a:lstStyle/>
          <a:p>
            <a:pPr eaLnBrk="1" hangingPunct="1"/>
            <a:r>
              <a:rPr lang="uz-Cyrl-UZ" altLang="ru-RU" sz="4800" b="1" dirty="0" smtClean="0">
                <a:latin typeface="Times New Roman" panose="02020603050405020304" pitchFamily="18" charset="0"/>
                <a:cs typeface="Times New Roman" panose="02020603050405020304" pitchFamily="18" charset="0"/>
              </a:rPr>
              <a:t>Психологик диагностика</a:t>
            </a:r>
            <a:r>
              <a:rPr lang="uz-Cyrl-UZ" altLang="ru-RU" sz="4800" dirty="0" smtClean="0">
                <a:latin typeface="Times New Roman" panose="02020603050405020304" pitchFamily="18" charset="0"/>
                <a:cs typeface="Times New Roman" panose="02020603050405020304" pitchFamily="18" charset="0"/>
              </a:rPr>
              <a:t> </a:t>
            </a:r>
            <a:endParaRPr lang="ru-RU" altLang="ru-RU" sz="4800" dirty="0" smtClean="0">
              <a:latin typeface="Times New Roman" panose="02020603050405020304" pitchFamily="18" charset="0"/>
              <a:cs typeface="Times New Roman" panose="02020603050405020304" pitchFamily="18" charset="0"/>
            </a:endParaRPr>
          </a:p>
        </p:txBody>
      </p:sp>
      <p:sp>
        <p:nvSpPr>
          <p:cNvPr id="18435" name="Содержимое 2"/>
          <p:cNvSpPr>
            <a:spLocks noGrp="1"/>
          </p:cNvSpPr>
          <p:nvPr>
            <p:ph idx="1"/>
          </p:nvPr>
        </p:nvSpPr>
        <p:spPr>
          <a:xfrm>
            <a:off x="768774" y="1346662"/>
            <a:ext cx="8596668" cy="5818909"/>
          </a:xfrm>
        </p:spPr>
        <p:txBody>
          <a:bodyPr>
            <a:normAutofit/>
          </a:bodyPr>
          <a:lstStyle/>
          <a:p>
            <a:pPr algn="ctr" eaLnBrk="1" hangingPunct="1"/>
            <a:r>
              <a:rPr lang="uz-Cyrl-UZ" altLang="ru-RU" sz="2800" b="1" dirty="0" smtClean="0">
                <a:latin typeface="Times New Roman" panose="02020603050405020304" pitchFamily="18" charset="0"/>
                <a:cs typeface="Times New Roman" panose="02020603050405020304" pitchFamily="18" charset="0"/>
              </a:rPr>
              <a:t>Талабаларни </a:t>
            </a:r>
            <a:r>
              <a:rPr lang="uz-Cyrl-UZ" altLang="ru-RU" sz="2800" b="1" dirty="0">
                <a:latin typeface="Times New Roman" panose="02020603050405020304" pitchFamily="18" charset="0"/>
                <a:cs typeface="Times New Roman" panose="02020603050405020304" pitchFamily="18" charset="0"/>
              </a:rPr>
              <a:t>психологик жиҳатдан узлуксиз ҳар томонлама ўрганиш, уларнинг индивидуал-психологик хусусиятларини аниқлаш, ўқиш ва хулқ-атворидаги нуқсонларнинг сабабларини аниқлаб беришга қаратилган психологик </a:t>
            </a:r>
            <a:r>
              <a:rPr lang="uz-Cyrl-UZ" altLang="ru-RU" sz="2800" b="1" dirty="0" smtClean="0">
                <a:latin typeface="Times New Roman" panose="02020603050405020304" pitchFamily="18" charset="0"/>
                <a:cs typeface="Times New Roman" panose="02020603050405020304" pitchFamily="18" charset="0"/>
              </a:rPr>
              <a:t>тадбир</a:t>
            </a:r>
          </a:p>
          <a:p>
            <a:pPr algn="ctr" eaLnBrk="1" hangingPunct="1"/>
            <a:endParaRPr lang="ru-RU" altLang="ru-RU" sz="3600" b="1"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713" y="4073237"/>
            <a:ext cx="4131425" cy="25188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55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370236691"/>
              </p:ext>
            </p:extLst>
          </p:nvPr>
        </p:nvGraphicFramePr>
        <p:xfrm>
          <a:off x="1881188" y="428625"/>
          <a:ext cx="8329612" cy="6072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451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Содержимое 2"/>
          <p:cNvSpPr>
            <a:spLocks noGrp="1"/>
          </p:cNvSpPr>
          <p:nvPr>
            <p:ph idx="1"/>
          </p:nvPr>
        </p:nvSpPr>
        <p:spPr>
          <a:xfrm>
            <a:off x="677334" y="412125"/>
            <a:ext cx="8596668" cy="3374264"/>
          </a:xfrm>
        </p:spPr>
        <p:txBody>
          <a:bodyPr/>
          <a:lstStyle/>
          <a:p>
            <a:pPr algn="ctr" eaLnBrk="1" hangingPunct="1"/>
            <a:r>
              <a:rPr lang="uz-Cyrl-UZ" altLang="ru-RU" sz="4800" b="1" dirty="0">
                <a:solidFill>
                  <a:schemeClr val="tx2"/>
                </a:solidFill>
                <a:latin typeface="Times New Roman" panose="02020603050405020304" pitchFamily="18" charset="0"/>
                <a:cs typeface="Times New Roman" panose="02020603050405020304" pitchFamily="18" charset="0"/>
              </a:rPr>
              <a:t>Психологик ташхис жараёни бир қанча қоидаларга риоя қилишни талаб </a:t>
            </a:r>
            <a:r>
              <a:rPr lang="uz-Cyrl-UZ" altLang="ru-RU" sz="4800" b="1" dirty="0" smtClean="0">
                <a:solidFill>
                  <a:schemeClr val="tx2"/>
                </a:solidFill>
                <a:latin typeface="Times New Roman" panose="02020603050405020304" pitchFamily="18" charset="0"/>
                <a:cs typeface="Times New Roman" panose="02020603050405020304" pitchFamily="18" charset="0"/>
              </a:rPr>
              <a:t>этади</a:t>
            </a:r>
          </a:p>
          <a:p>
            <a:pPr algn="ctr" eaLnBrk="1" hangingPunct="1"/>
            <a:endParaRPr lang="ru-RU" altLang="ru-RU" sz="4800" b="1" dirty="0">
              <a:solidFill>
                <a:schemeClr val="tx2"/>
              </a:solidFill>
            </a:endParaRPr>
          </a:p>
        </p:txBody>
      </p:sp>
      <p:pic>
        <p:nvPicPr>
          <p:cNvPr id="4" name="Picture 4" descr="C:\Awork1\Clipart\Clipart1\Actors\g020024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2987899"/>
            <a:ext cx="2619776" cy="376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22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pPr eaLnBrk="1" hangingPunct="1"/>
            <a:r>
              <a:rPr lang="ru-RU" altLang="ru-RU" dirty="0" smtClean="0">
                <a:solidFill>
                  <a:srgbClr val="C00000"/>
                </a:solidFill>
              </a:rPr>
              <a:t> </a:t>
            </a:r>
            <a:r>
              <a:rPr lang="ru-RU" altLang="ru-RU" sz="5400" b="1" dirty="0" err="1">
                <a:latin typeface="Times New Roman" panose="02020603050405020304" pitchFamily="18" charset="0"/>
                <a:cs typeface="Times New Roman" panose="02020603050405020304" pitchFamily="18" charset="0"/>
              </a:rPr>
              <a:t>Сўровнома</a:t>
            </a:r>
            <a:endParaRPr lang="ru-RU" altLang="ru-RU" sz="5400"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77334" y="1930399"/>
            <a:ext cx="8596668" cy="4110963"/>
          </a:xfrm>
        </p:spPr>
        <p:txBody>
          <a:bodyPr rtlCol="0">
            <a:normAutofit fontScale="92500" lnSpcReduction="20000"/>
          </a:bodyPr>
          <a:lstStyle/>
          <a:p>
            <a:pPr lvl="1">
              <a:defRPr/>
            </a:pPr>
            <a:r>
              <a:rPr lang="ru-RU" sz="4000" b="1" i="1" dirty="0">
                <a:latin typeface="Times New Roman" panose="02020603050405020304" pitchFamily="18" charset="0"/>
                <a:cs typeface="Times New Roman" panose="02020603050405020304" pitchFamily="18" charset="0"/>
              </a:rPr>
              <a:t>Су</a:t>
            </a:r>
            <a:r>
              <a:rPr lang="uz-Cyrl-UZ" sz="4000" b="1" i="1" dirty="0">
                <a:latin typeface="Times New Roman" panose="02020603050405020304" pitchFamily="18" charset="0"/>
                <a:cs typeface="Times New Roman" panose="02020603050405020304" pitchFamily="18" charset="0"/>
              </a:rPr>
              <a:t>ҳ</a:t>
            </a:r>
            <a:r>
              <a:rPr lang="ru-RU" sz="4000" b="1" i="1" dirty="0">
                <a:latin typeface="Times New Roman" panose="02020603050405020304" pitchFamily="18" charset="0"/>
                <a:cs typeface="Times New Roman" panose="02020603050405020304" pitchFamily="18" charset="0"/>
              </a:rPr>
              <a:t>бат</a:t>
            </a:r>
          </a:p>
          <a:p>
            <a:pPr lvl="1">
              <a:defRPr/>
            </a:pPr>
            <a:r>
              <a:rPr lang="ru-RU" sz="4000" b="1" i="1" dirty="0" err="1">
                <a:latin typeface="Times New Roman" panose="02020603050405020304" pitchFamily="18" charset="0"/>
                <a:cs typeface="Times New Roman" panose="02020603050405020304" pitchFamily="18" charset="0"/>
              </a:rPr>
              <a:t>Таржимаихол</a:t>
            </a:r>
            <a:endParaRPr lang="ru-RU" sz="4000" b="1" i="1" dirty="0">
              <a:latin typeface="Times New Roman" panose="02020603050405020304" pitchFamily="18" charset="0"/>
              <a:cs typeface="Times New Roman" panose="02020603050405020304" pitchFamily="18" charset="0"/>
            </a:endParaRPr>
          </a:p>
          <a:p>
            <a:pPr lvl="1">
              <a:defRPr/>
            </a:pPr>
            <a:r>
              <a:rPr lang="ru-RU" sz="4000" b="1" i="1" dirty="0">
                <a:latin typeface="Times New Roman" panose="02020603050405020304" pitchFamily="18" charset="0"/>
                <a:cs typeface="Times New Roman" panose="02020603050405020304" pitchFamily="18" charset="0"/>
              </a:rPr>
              <a:t>Интервью</a:t>
            </a:r>
          </a:p>
          <a:p>
            <a:pPr lvl="1">
              <a:defRPr/>
            </a:pPr>
            <a:r>
              <a:rPr lang="ru-RU" sz="4000" b="1" i="1" dirty="0" err="1" smtClean="0">
                <a:latin typeface="Times New Roman" panose="02020603050405020304" pitchFamily="18" charset="0"/>
                <a:cs typeface="Times New Roman" panose="02020603050405020304" pitchFamily="18" charset="0"/>
              </a:rPr>
              <a:t>Проектив</a:t>
            </a:r>
            <a:r>
              <a:rPr lang="ru-RU" sz="4000" b="1" i="1" dirty="0" smtClean="0">
                <a:latin typeface="Times New Roman" panose="02020603050405020304" pitchFamily="18" charset="0"/>
                <a:cs typeface="Times New Roman" panose="02020603050405020304" pitchFamily="18" charset="0"/>
              </a:rPr>
              <a:t> методика</a:t>
            </a:r>
            <a:endParaRPr lang="ru-RU" sz="4000" b="1" i="1" dirty="0">
              <a:latin typeface="Times New Roman" panose="02020603050405020304" pitchFamily="18" charset="0"/>
              <a:cs typeface="Times New Roman" panose="02020603050405020304" pitchFamily="18" charset="0"/>
            </a:endParaRPr>
          </a:p>
          <a:p>
            <a:pPr lvl="1">
              <a:defRPr/>
            </a:pPr>
            <a:r>
              <a:rPr lang="ru-RU" sz="4000" b="1" i="1" dirty="0">
                <a:latin typeface="Times New Roman" panose="02020603050405020304" pitchFamily="18" charset="0"/>
                <a:cs typeface="Times New Roman" panose="02020603050405020304" pitchFamily="18" charset="0"/>
              </a:rPr>
              <a:t>Тест</a:t>
            </a:r>
          </a:p>
          <a:p>
            <a:pPr lvl="1">
              <a:defRPr/>
            </a:pPr>
            <a:r>
              <a:rPr lang="ru-RU" sz="4000" b="1" i="1" dirty="0" smtClean="0">
                <a:latin typeface="Times New Roman" panose="02020603050405020304" pitchFamily="18" charset="0"/>
                <a:cs typeface="Times New Roman" panose="02020603050405020304" pitchFamily="18" charset="0"/>
              </a:rPr>
              <a:t>Арт терапия </a:t>
            </a:r>
            <a:r>
              <a:rPr lang="ru-RU" sz="4000" b="1" i="1" dirty="0" err="1" smtClean="0">
                <a:latin typeface="Times New Roman" panose="02020603050405020304" pitchFamily="18" charset="0"/>
                <a:cs typeface="Times New Roman" panose="02020603050405020304" pitchFamily="18" charset="0"/>
              </a:rPr>
              <a:t>методикаси</a:t>
            </a:r>
            <a:endParaRPr lang="ru-RU" sz="4000" b="1" i="1" dirty="0" smtClean="0">
              <a:latin typeface="Times New Roman" panose="02020603050405020304" pitchFamily="18" charset="0"/>
              <a:cs typeface="Times New Roman" panose="02020603050405020304" pitchFamily="18" charset="0"/>
            </a:endParaRPr>
          </a:p>
          <a:p>
            <a:pPr marL="457200" lvl="1" indent="0">
              <a:buNone/>
              <a:defRPr/>
            </a:pPr>
            <a:r>
              <a:rPr lang="ru-RU" sz="4000" b="1" i="1" dirty="0" smtClean="0">
                <a:latin typeface="Times New Roman" panose="02020603050405020304" pitchFamily="18" charset="0"/>
                <a:cs typeface="Times New Roman" panose="02020603050405020304" pitchFamily="18" charset="0"/>
              </a:rPr>
              <a:t>«</a:t>
            </a:r>
            <a:r>
              <a:rPr lang="ru-RU" sz="4000" b="1" i="1" dirty="0" err="1" smtClean="0">
                <a:latin typeface="Times New Roman" panose="02020603050405020304" pitchFamily="18" charset="0"/>
                <a:cs typeface="Times New Roman" panose="02020603050405020304" pitchFamily="18" charset="0"/>
              </a:rPr>
              <a:t>Фракталь</a:t>
            </a:r>
            <a:r>
              <a:rPr lang="ru-RU" sz="4000" b="1" i="1" dirty="0" smtClean="0">
                <a:latin typeface="Times New Roman" panose="02020603050405020304" pitchFamily="18" charset="0"/>
                <a:cs typeface="Times New Roman" panose="02020603050405020304" pitchFamily="18" charset="0"/>
              </a:rPr>
              <a:t> </a:t>
            </a:r>
            <a:r>
              <a:rPr lang="ru-RU" sz="4000" b="1" i="1" dirty="0" err="1" smtClean="0">
                <a:latin typeface="Times New Roman" panose="02020603050405020304" pitchFamily="18" charset="0"/>
                <a:cs typeface="Times New Roman" panose="02020603050405020304" pitchFamily="18" charset="0"/>
              </a:rPr>
              <a:t>расмлар</a:t>
            </a:r>
            <a:r>
              <a:rPr lang="ru-RU" sz="4000" b="1" i="1" dirty="0" smtClean="0">
                <a:latin typeface="Times New Roman" panose="02020603050405020304" pitchFamily="18" charset="0"/>
                <a:cs typeface="Times New Roman" panose="02020603050405020304" pitchFamily="18" charset="0"/>
              </a:rPr>
              <a:t>»</a:t>
            </a:r>
            <a:endParaRPr lang="ru-RU" sz="4000" b="1" i="1" dirty="0">
              <a:latin typeface="Times New Roman" panose="02020603050405020304" pitchFamily="18" charset="0"/>
              <a:cs typeface="Times New Roman" panose="02020603050405020304" pitchFamily="18" charset="0"/>
            </a:endParaRPr>
          </a:p>
          <a:p>
            <a:pPr>
              <a:defRPr/>
            </a:pPr>
            <a:endParaRPr lang="ru-RU" dirty="0"/>
          </a:p>
        </p:txBody>
      </p:sp>
      <p:pic>
        <p:nvPicPr>
          <p:cNvPr id="4" name="Picture 4" descr="C:\Awork1\Clipart\Clipart1\Actors\g020024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30589" y="1648497"/>
            <a:ext cx="2344188" cy="376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81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Заголовок 1"/>
          <p:cNvSpPr>
            <a:spLocks noGrp="1"/>
          </p:cNvSpPr>
          <p:nvPr>
            <p:ph type="title"/>
          </p:nvPr>
        </p:nvSpPr>
        <p:spPr/>
        <p:txBody>
          <a:bodyPr>
            <a:normAutofit/>
          </a:bodyPr>
          <a:lstStyle/>
          <a:p>
            <a:pPr eaLnBrk="1" hangingPunct="1"/>
            <a:r>
              <a:rPr lang="uz-Cyrl-UZ" altLang="ru-RU" sz="4000" b="1" i="1" u="sng" dirty="0" smtClean="0">
                <a:latin typeface="Times New Roman" panose="02020603050405020304" pitchFamily="18" charset="0"/>
                <a:cs typeface="Times New Roman" panose="02020603050405020304" pitchFamily="18" charset="0"/>
              </a:rPr>
              <a:t>Ўз-ўзини паст баҳолаш</a:t>
            </a:r>
            <a:endParaRPr lang="ru-RU" altLang="ru-RU" sz="4000" dirty="0" smtClean="0">
              <a:latin typeface="Times New Roman" panose="02020603050405020304" pitchFamily="18" charset="0"/>
              <a:cs typeface="Times New Roman" panose="02020603050405020304" pitchFamily="18" charset="0"/>
            </a:endParaRPr>
          </a:p>
        </p:txBody>
      </p:sp>
      <p:sp>
        <p:nvSpPr>
          <p:cNvPr id="71683" name="Содержимое 2"/>
          <p:cNvSpPr>
            <a:spLocks noGrp="1"/>
          </p:cNvSpPr>
          <p:nvPr>
            <p:ph idx="1"/>
          </p:nvPr>
        </p:nvSpPr>
        <p:spPr>
          <a:xfrm>
            <a:off x="677334" y="1429556"/>
            <a:ext cx="8093179" cy="3065172"/>
          </a:xfrm>
        </p:spPr>
        <p:txBody>
          <a:bodyPr>
            <a:normAutofit lnSpcReduction="10000"/>
          </a:bodyPr>
          <a:lstStyle/>
          <a:p>
            <a:pPr eaLnBrk="1" hangingPunct="1"/>
            <a:r>
              <a:rPr lang="uz-Cyrl-UZ" altLang="ru-RU" sz="4000" b="1" dirty="0" smtClean="0">
                <a:latin typeface="Times New Roman" panose="02020603050405020304" pitchFamily="18" charset="0"/>
                <a:cs typeface="Times New Roman" panose="02020603050405020304" pitchFamily="18" charset="0"/>
              </a:rPr>
              <a:t>Улар </a:t>
            </a:r>
            <a:r>
              <a:rPr lang="uz-Cyrl-UZ" altLang="ru-RU" sz="4000" b="1" dirty="0">
                <a:latin typeface="Times New Roman" panose="02020603050405020304" pitchFamily="18" charset="0"/>
                <a:cs typeface="Times New Roman" panose="02020603050405020304" pitchFamily="18" charset="0"/>
              </a:rPr>
              <a:t>ўзларидан қониқмаган ҳолатда доим олға интиладилар, ўзларининг бошқа имкониятларини ишга солишга ҳаракат </a:t>
            </a:r>
            <a:r>
              <a:rPr lang="uz-Cyrl-UZ" altLang="ru-RU" sz="4000" b="1" dirty="0" smtClean="0">
                <a:latin typeface="Times New Roman" panose="02020603050405020304" pitchFamily="18" charset="0"/>
                <a:cs typeface="Times New Roman" panose="02020603050405020304" pitchFamily="18" charset="0"/>
              </a:rPr>
              <a:t>қиладилар</a:t>
            </a:r>
            <a:endParaRPr lang="ru-RU" altLang="ru-RU" sz="4000" b="1" i="1" dirty="0">
              <a:latin typeface="Times New Roman" panose="02020603050405020304" pitchFamily="18" charset="0"/>
              <a:cs typeface="Times New Roman" panose="02020603050405020304" pitchFamily="18" charset="0"/>
            </a:endParaRPr>
          </a:p>
        </p:txBody>
      </p:sp>
      <p:pic>
        <p:nvPicPr>
          <p:cNvPr id="4" name="Picture 10" descr="BABY0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8528858" y="3065992"/>
            <a:ext cx="2863324" cy="3670478"/>
          </a:xfrm>
          <a:prstGeom prst="rect">
            <a:avLst/>
          </a:prstGeom>
          <a:noFill/>
          <a:ln>
            <a:solidFill>
              <a:srgbClr val="0000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28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меланхолик.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p:cNvSpPr>
            <a:spLocks noGrp="1"/>
          </p:cNvSpPr>
          <p:nvPr>
            <p:ph type="title"/>
          </p:nvPr>
        </p:nvSpPr>
        <p:spPr/>
        <p:txBody>
          <a:bodyPr>
            <a:normAutofit/>
          </a:bodyPr>
          <a:lstStyle/>
          <a:p>
            <a:pPr eaLnBrk="1" hangingPunct="1"/>
            <a:r>
              <a:rPr lang="uz-Cyrl-UZ" altLang="ru-RU" sz="4800" b="1" i="1" u="sng" dirty="0" smtClean="0">
                <a:latin typeface="Times New Roman" panose="02020603050405020304" pitchFamily="18" charset="0"/>
                <a:cs typeface="Times New Roman" panose="02020603050405020304" pitchFamily="18" charset="0"/>
              </a:rPr>
              <a:t>Агрессия</a:t>
            </a:r>
            <a:endParaRPr lang="ru-RU" altLang="ru-RU" sz="4800" dirty="0" smtClean="0">
              <a:latin typeface="Times New Roman" panose="02020603050405020304" pitchFamily="18" charset="0"/>
              <a:cs typeface="Times New Roman" panose="02020603050405020304" pitchFamily="18" charset="0"/>
            </a:endParaRPr>
          </a:p>
        </p:txBody>
      </p:sp>
      <p:sp>
        <p:nvSpPr>
          <p:cNvPr id="70659" name="Содержимое 2"/>
          <p:cNvSpPr>
            <a:spLocks noGrp="1"/>
          </p:cNvSpPr>
          <p:nvPr>
            <p:ph idx="1"/>
          </p:nvPr>
        </p:nvSpPr>
        <p:spPr>
          <a:xfrm>
            <a:off x="677334" y="1622738"/>
            <a:ext cx="8596668" cy="5235262"/>
          </a:xfrm>
        </p:spPr>
        <p:txBody>
          <a:bodyPr/>
          <a:lstStyle/>
          <a:p>
            <a:pPr marL="0" indent="0" eaLnBrk="1" hangingPunct="1">
              <a:buNone/>
            </a:pPr>
            <a:r>
              <a:rPr lang="uz-Cyrl-UZ" altLang="ru-RU" sz="4400" b="1" dirty="0" smtClean="0">
                <a:latin typeface="Times New Roman" panose="02020603050405020304" pitchFamily="18" charset="0"/>
                <a:cs typeface="Times New Roman" panose="02020603050405020304" pitchFamily="18" charset="0"/>
              </a:rPr>
              <a:t>Ўз-ўзини </a:t>
            </a:r>
            <a:r>
              <a:rPr lang="uz-Cyrl-UZ" altLang="ru-RU" sz="4400" b="1" dirty="0">
                <a:latin typeface="Times New Roman" panose="02020603050405020304" pitchFamily="18" charset="0"/>
                <a:cs typeface="Times New Roman" panose="02020603050405020304" pitchFamily="18" charset="0"/>
              </a:rPr>
              <a:t>ва ўз фикрини ҳимоя қилиш усули. Бундай инсонларнинг кўпинча эҳтиёжлари қондирилади</a:t>
            </a:r>
            <a:r>
              <a:rPr lang="uz-Cyrl-UZ" altLang="ru-RU" sz="4400" b="1" dirty="0" smtClean="0">
                <a:latin typeface="Times New Roman" panose="02020603050405020304" pitchFamily="18" charset="0"/>
                <a:cs typeface="Times New Roman" panose="02020603050405020304" pitchFamily="18" charset="0"/>
              </a:rPr>
              <a:t>.</a:t>
            </a:r>
          </a:p>
          <a:p>
            <a:pPr marL="0" indent="0" eaLnBrk="1" hangingPunct="1">
              <a:buNone/>
            </a:pPr>
            <a:endParaRPr lang="ru-RU" altLang="ru-RU" sz="4400" dirty="0"/>
          </a:p>
        </p:txBody>
      </p:sp>
      <p:pic>
        <p:nvPicPr>
          <p:cNvPr id="4" name="Picture 8" descr="KIDPHON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8230" y="3052293"/>
            <a:ext cx="3400023" cy="380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25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style.rotation</p:attrName>
                                        </p:attrNameLst>
                                      </p:cBhvr>
                                      <p:tavLst>
                                        <p:tav tm="0">
                                          <p:val>
                                            <p:fltVal val="360"/>
                                          </p:val>
                                        </p:tav>
                                        <p:tav tm="100000">
                                          <p:val>
                                            <p:fltVal val="0"/>
                                          </p:val>
                                        </p:tav>
                                      </p:tavLst>
                                    </p:anim>
                                    <p:animEffect transition="in" filter="fade">
                                      <p:cBhvr>
                                        <p:cTn id="10" dur="5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сангвиник.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855714386"/>
              </p:ext>
            </p:extLst>
          </p:nvPr>
        </p:nvGraphicFramePr>
        <p:xfrm>
          <a:off x="790663" y="0"/>
          <a:ext cx="8472487" cy="5840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494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290945" y="556953"/>
            <a:ext cx="9691255" cy="5719156"/>
          </a:xfrm>
        </p:spPr>
        <p:txBody>
          <a:bodyPr/>
          <a:lstStyle/>
          <a:p>
            <a:r>
              <a:rPr lang="uz-Cyrl-UZ" altLang="ru-RU" sz="4400"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Университетда </a:t>
            </a:r>
            <a:r>
              <a:rPr lang="uz-Cyrl-UZ" altLang="ru-RU" sz="44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психологик хизматнинг фаолияти, ва </a:t>
            </a:r>
            <a:br>
              <a:rPr lang="uz-Cyrl-UZ" altLang="ru-RU" sz="44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z-Cyrl-UZ" altLang="ru-RU" sz="44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асосий </a:t>
            </a:r>
            <a:r>
              <a:rPr lang="uz-Cyrl-UZ" altLang="ru-RU" sz="44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йўналишлари</a:t>
            </a:r>
            <a:endParaRPr lang="ru-RU" altLang="ru-RU" sz="600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911926" y="3244334"/>
            <a:ext cx="8537171" cy="830997"/>
          </a:xfrm>
          <a:prstGeom prst="rect">
            <a:avLst/>
          </a:prstGeom>
        </p:spPr>
        <p:txBody>
          <a:bodyPr wrap="square">
            <a:spAutoFit/>
          </a:bodyPr>
          <a:lstStyle/>
          <a:p>
            <a:r>
              <a:rPr lang="uz-Cyrl-UZ" sz="4800" b="1" dirty="0" smtClean="0">
                <a:solidFill>
                  <a:schemeClr val="accent1">
                    <a:lumMod val="75000"/>
                  </a:schemeClr>
                </a:solidFill>
                <a:latin typeface="Times New Roman" panose="02020603050405020304" pitchFamily="18" charset="0"/>
                <a:cs typeface="Times New Roman" panose="02020603050405020304" pitchFamily="18" charset="0"/>
              </a:rPr>
              <a:t>            Бугун Сизларга:</a:t>
            </a:r>
            <a:endParaRPr lang="ru-RU" dirty="0">
              <a:latin typeface="Times New Roman" panose="02020603050405020304" pitchFamily="18" charset="0"/>
              <a:cs typeface="Times New Roman" panose="02020603050405020304" pitchFamily="18" charset="0"/>
            </a:endParaRPr>
          </a:p>
        </p:txBody>
      </p:sp>
      <p:pic>
        <p:nvPicPr>
          <p:cNvPr id="5" name="Picture 2" descr="Эмблема психология: ᐈ Логотип психолог: 20+ примеров эмблем, советы по  созданию — Общие дети, г. Воронеж"/>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3412" y="556954"/>
            <a:ext cx="2285999" cy="221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119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Содержимое 2"/>
          <p:cNvSpPr>
            <a:spLocks noGrp="1"/>
          </p:cNvSpPr>
          <p:nvPr>
            <p:ph idx="1"/>
          </p:nvPr>
        </p:nvSpPr>
        <p:spPr>
          <a:xfrm>
            <a:off x="1881188" y="571501"/>
            <a:ext cx="8329612" cy="5554663"/>
          </a:xfrm>
        </p:spPr>
        <p:txBody>
          <a:bodyPr>
            <a:normAutofit fontScale="92500" lnSpcReduction="10000"/>
          </a:bodyPr>
          <a:lstStyle/>
          <a:p>
            <a:pPr eaLnBrk="1" hangingPunct="1"/>
            <a:r>
              <a:rPr lang="uz-Cyrl-UZ" altLang="ru-RU" sz="4800" b="1" dirty="0">
                <a:solidFill>
                  <a:schemeClr val="accent1"/>
                </a:solidFill>
                <a:latin typeface="Times New Roman" panose="02020603050405020304" pitchFamily="18" charset="0"/>
                <a:cs typeface="Times New Roman" panose="02020603050405020304" pitchFamily="18" charset="0"/>
              </a:rPr>
              <a:t>Хотира</a:t>
            </a:r>
            <a:endParaRPr lang="ru-RU" altLang="ru-RU" sz="4800" b="1" dirty="0">
              <a:solidFill>
                <a:schemeClr val="accent1"/>
              </a:solidFill>
              <a:latin typeface="Times New Roman" panose="02020603050405020304" pitchFamily="18" charset="0"/>
              <a:cs typeface="Times New Roman" panose="02020603050405020304" pitchFamily="18" charset="0"/>
            </a:endParaRPr>
          </a:p>
          <a:p>
            <a:pPr eaLnBrk="1" hangingPunct="1"/>
            <a:r>
              <a:rPr lang="uz-Cyrl-UZ" altLang="ru-RU" sz="3600" b="1" dirty="0" smtClean="0"/>
              <a:t>“</a:t>
            </a:r>
            <a:r>
              <a:rPr lang="uz-Cyrl-UZ" altLang="ru-RU" sz="3600" b="1" dirty="0" smtClean="0">
                <a:latin typeface="Times New Roman" panose="02020603050405020304" pitchFamily="18" charset="0"/>
                <a:cs typeface="Times New Roman" panose="02020603050405020304" pitchFamily="18" charset="0"/>
              </a:rPr>
              <a:t>Ҳаракат,кўриш ва эшитиш идроки учун сўзлар” </a:t>
            </a:r>
            <a:r>
              <a:rPr lang="uz-Cyrl-UZ" altLang="ru-RU" sz="3600" b="1" dirty="0">
                <a:latin typeface="Times New Roman" panose="02020603050405020304" pitchFamily="18" charset="0"/>
                <a:cs typeface="Times New Roman" panose="02020603050405020304" pitchFamily="18" charset="0"/>
              </a:rPr>
              <a:t>методикаси</a:t>
            </a:r>
            <a:endParaRPr lang="ru-RU" altLang="ru-RU" sz="3600" b="1" dirty="0">
              <a:latin typeface="Times New Roman" panose="02020603050405020304" pitchFamily="18" charset="0"/>
              <a:cs typeface="Times New Roman" panose="02020603050405020304" pitchFamily="18" charset="0"/>
            </a:endParaRPr>
          </a:p>
          <a:p>
            <a:pPr eaLnBrk="1" hangingPunct="1"/>
            <a:r>
              <a:rPr lang="uz-Cyrl-UZ" altLang="ru-RU" sz="3600" b="1" dirty="0">
                <a:latin typeface="Times New Roman" panose="02020603050405020304" pitchFamily="18" charset="0"/>
                <a:cs typeface="Times New Roman" panose="02020603050405020304" pitchFamily="18" charset="0"/>
              </a:rPr>
              <a:t>“10 сўз” тести</a:t>
            </a:r>
            <a:endParaRPr lang="ru-RU" altLang="ru-RU" sz="3600" b="1" dirty="0">
              <a:latin typeface="Times New Roman" panose="02020603050405020304" pitchFamily="18" charset="0"/>
              <a:cs typeface="Times New Roman" panose="02020603050405020304" pitchFamily="18" charset="0"/>
            </a:endParaRPr>
          </a:p>
          <a:p>
            <a:pPr eaLnBrk="1" hangingPunct="1"/>
            <a:r>
              <a:rPr lang="uz-Cyrl-UZ" altLang="ru-RU" sz="3600" b="1" dirty="0">
                <a:latin typeface="Times New Roman" panose="02020603050405020304" pitchFamily="18" charset="0"/>
                <a:cs typeface="Times New Roman" panose="02020603050405020304" pitchFamily="18" charset="0"/>
              </a:rPr>
              <a:t>“Пиктограмма” тести</a:t>
            </a:r>
            <a:endParaRPr lang="ru-RU" altLang="ru-RU" sz="3600" b="1" dirty="0">
              <a:latin typeface="Times New Roman" panose="02020603050405020304" pitchFamily="18" charset="0"/>
              <a:cs typeface="Times New Roman" panose="02020603050405020304" pitchFamily="18" charset="0"/>
            </a:endParaRPr>
          </a:p>
          <a:p>
            <a:pPr eaLnBrk="1" hangingPunct="1"/>
            <a:r>
              <a:rPr lang="uz-Cyrl-UZ" altLang="ru-RU" sz="3600" b="1" dirty="0" smtClean="0">
                <a:latin typeface="Times New Roman" panose="02020603050405020304" pitchFamily="18" charset="0"/>
                <a:cs typeface="Times New Roman" panose="02020603050405020304" pitchFamily="18" charset="0"/>
              </a:rPr>
              <a:t>“Мантиқий ва механик хотира” </a:t>
            </a:r>
            <a:r>
              <a:rPr lang="uz-Cyrl-UZ" altLang="ru-RU" sz="3600" b="1" dirty="0">
                <a:latin typeface="Times New Roman" panose="02020603050405020304" pitchFamily="18" charset="0"/>
                <a:cs typeface="Times New Roman" panose="02020603050405020304" pitchFamily="18" charset="0"/>
              </a:rPr>
              <a:t>методикаси</a:t>
            </a:r>
            <a:endParaRPr lang="ru-RU" altLang="ru-RU" sz="3600" b="1" dirty="0">
              <a:latin typeface="Times New Roman" panose="02020603050405020304" pitchFamily="18" charset="0"/>
              <a:cs typeface="Times New Roman" panose="02020603050405020304" pitchFamily="18" charset="0"/>
            </a:endParaRPr>
          </a:p>
          <a:p>
            <a:pPr eaLnBrk="1" hangingPunct="1"/>
            <a:r>
              <a:rPr lang="uz-Cyrl-UZ" altLang="ru-RU" sz="3600" b="1" dirty="0" smtClean="0">
                <a:latin typeface="Times New Roman" panose="02020603050405020304" pitchFamily="18" charset="0"/>
                <a:cs typeface="Times New Roman" panose="02020603050405020304" pitchFamily="18" charset="0"/>
              </a:rPr>
              <a:t>“Мантиқий боғлиқ бўлган ва мантиқий боғлиқ бўлмаган сўзлар жуфтлиги” </a:t>
            </a:r>
            <a:r>
              <a:rPr lang="uz-Cyrl-UZ" altLang="ru-RU" sz="3600" b="1" dirty="0">
                <a:latin typeface="Times New Roman" panose="02020603050405020304" pitchFamily="18" charset="0"/>
                <a:cs typeface="Times New Roman" panose="02020603050405020304" pitchFamily="18" charset="0"/>
              </a:rPr>
              <a:t>методикаси</a:t>
            </a:r>
            <a:endParaRPr lang="ru-RU" alt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5170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Содержимое 2"/>
          <p:cNvSpPr>
            <a:spLocks noGrp="1"/>
          </p:cNvSpPr>
          <p:nvPr>
            <p:ph idx="1"/>
          </p:nvPr>
        </p:nvSpPr>
        <p:spPr>
          <a:xfrm>
            <a:off x="1738314" y="428625"/>
            <a:ext cx="8472487" cy="5697538"/>
          </a:xfrm>
        </p:spPr>
        <p:txBody>
          <a:bodyPr/>
          <a:lstStyle/>
          <a:p>
            <a:pPr eaLnBrk="1" hangingPunct="1"/>
            <a:r>
              <a:rPr lang="uz-Cyrl-UZ" altLang="ru-RU" sz="6000" b="1" dirty="0">
                <a:solidFill>
                  <a:schemeClr val="accent1"/>
                </a:solidFill>
                <a:latin typeface="Times New Roman" panose="02020603050405020304" pitchFamily="18" charset="0"/>
                <a:cs typeface="Times New Roman" panose="02020603050405020304" pitchFamily="18" charset="0"/>
              </a:rPr>
              <a:t>Диққат</a:t>
            </a:r>
            <a:endParaRPr lang="ru-RU" altLang="ru-RU" sz="6000" b="1" dirty="0">
              <a:solidFill>
                <a:schemeClr val="accent1"/>
              </a:solidFill>
              <a:latin typeface="Times New Roman" panose="02020603050405020304" pitchFamily="18" charset="0"/>
              <a:cs typeface="Times New Roman" panose="02020603050405020304" pitchFamily="18" charset="0"/>
            </a:endParaRPr>
          </a:p>
          <a:p>
            <a:pPr eaLnBrk="1" hangingPunct="1"/>
            <a:r>
              <a:rPr lang="uz-Cyrl-UZ" altLang="ru-RU" sz="4400" b="1" dirty="0">
                <a:latin typeface="Times New Roman" panose="02020603050405020304" pitchFamily="18" charset="0"/>
                <a:cs typeface="Times New Roman" panose="02020603050405020304" pitchFamily="18" charset="0"/>
              </a:rPr>
              <a:t>“Белгиларни қўйиб чиқ” методикаси</a:t>
            </a:r>
            <a:endParaRPr lang="ru-RU" altLang="ru-RU" sz="4400" b="1" dirty="0">
              <a:latin typeface="Times New Roman" panose="02020603050405020304" pitchFamily="18" charset="0"/>
              <a:cs typeface="Times New Roman" panose="02020603050405020304" pitchFamily="18" charset="0"/>
            </a:endParaRPr>
          </a:p>
          <a:p>
            <a:pPr eaLnBrk="1" hangingPunct="1"/>
            <a:r>
              <a:rPr lang="uz-Cyrl-UZ" altLang="ru-RU" sz="4400" b="1" dirty="0">
                <a:latin typeface="Times New Roman" panose="02020603050405020304" pitchFamily="18" charset="0"/>
                <a:cs typeface="Times New Roman" panose="02020603050405020304" pitchFamily="18" charset="0"/>
              </a:rPr>
              <a:t>“Шульте жадваллари” методикаси</a:t>
            </a:r>
            <a:endParaRPr lang="ru-RU" altLang="ru-RU" sz="4400" b="1" dirty="0">
              <a:latin typeface="Times New Roman" panose="02020603050405020304" pitchFamily="18" charset="0"/>
              <a:cs typeface="Times New Roman" panose="02020603050405020304" pitchFamily="18" charset="0"/>
            </a:endParaRPr>
          </a:p>
          <a:p>
            <a:pPr eaLnBrk="1" hangingPunct="1"/>
            <a:r>
              <a:rPr lang="uz-Cyrl-UZ" altLang="ru-RU" sz="4400" b="1" dirty="0">
                <a:latin typeface="Times New Roman" panose="02020603050405020304" pitchFamily="18" charset="0"/>
                <a:cs typeface="Times New Roman" panose="02020603050405020304" pitchFamily="18" charset="0"/>
              </a:rPr>
              <a:t>“Қизил-қора жадвал”номли Горбов методикаси</a:t>
            </a:r>
            <a:endParaRPr lang="ru-RU" altLang="ru-RU"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025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77334" y="399011"/>
            <a:ext cx="8596668" cy="1020475"/>
          </a:xfrm>
        </p:spPr>
        <p:txBody>
          <a:bodyPr>
            <a:normAutofit/>
          </a:bodyPr>
          <a:lstStyle/>
          <a:p>
            <a:pPr eaLnBrk="1" hangingPunct="1"/>
            <a:r>
              <a:rPr lang="uz-Cyrl-UZ" altLang="ru-RU" sz="4000" b="1" dirty="0" smtClean="0">
                <a:latin typeface="Times New Roman" panose="02020603050405020304" pitchFamily="18" charset="0"/>
                <a:cs typeface="Times New Roman" panose="02020603050405020304" pitchFamily="18" charset="0"/>
              </a:rPr>
              <a:t>Психологик коррекция</a:t>
            </a:r>
            <a:r>
              <a:rPr lang="uz-Cyrl-UZ" altLang="ru-RU" sz="4000" dirty="0" smtClean="0">
                <a:latin typeface="Times New Roman" panose="02020603050405020304" pitchFamily="18" charset="0"/>
                <a:cs typeface="Times New Roman" panose="02020603050405020304" pitchFamily="18" charset="0"/>
              </a:rPr>
              <a:t> </a:t>
            </a:r>
            <a:endParaRPr lang="ru-RU" altLang="ru-RU" sz="4000" dirty="0" smtClean="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77333" y="1246909"/>
            <a:ext cx="9393945" cy="5170516"/>
          </a:xfrm>
        </p:spPr>
        <p:txBody>
          <a:bodyPr rtlCol="0">
            <a:normAutofit/>
          </a:bodyPr>
          <a:lstStyle/>
          <a:p>
            <a:pPr algn="ctr">
              <a:defRPr/>
            </a:pPr>
            <a:r>
              <a:rPr lang="uz-Cyrl-UZ" sz="2400" b="1" dirty="0" smtClean="0">
                <a:latin typeface="Times New Roman" panose="02020603050405020304" pitchFamily="18" charset="0"/>
                <a:cs typeface="Times New Roman" panose="02020603050405020304" pitchFamily="18" charset="0"/>
              </a:rPr>
              <a:t>Шахс шаклланиши ва психик ривожланишида содир бўлган салбий бурилиш ва нуқсонларни, руҳий чарчашларни бартараф этиш, шахс ва жамоага фаол ижобий руҳий таъсир ўтказиш, ижтимоий-психологик муҳитни соғломлаштириш, шахслараро муносабатлардаги зиддият ва низоларни юмшатиш, ҳар бир шахснинг мавжуд имкониятларини имкон қадар кучлироқ намоён эта олишига шарт-шароит яратиш</a:t>
            </a:r>
            <a:r>
              <a:rPr lang="uz-Cyrl-UZ" sz="2400" dirty="0" smtClean="0">
                <a:latin typeface="Times New Roman" panose="02020603050405020304" pitchFamily="18" charset="0"/>
                <a:cs typeface="Times New Roman" panose="02020603050405020304" pitchFamily="18" charset="0"/>
              </a:rPr>
              <a:t>.</a:t>
            </a:r>
          </a:p>
          <a:p>
            <a:pPr algn="ctr">
              <a:defRPr/>
            </a:pPr>
            <a:endParaRPr lang="uz-Cyrl-UZ" sz="2000" dirty="0" smtClean="0"/>
          </a:p>
          <a:p>
            <a:pPr algn="ctr">
              <a:defRPr/>
            </a:pPr>
            <a:endParaRPr lang="uz-Cyrl-UZ" sz="2000" dirty="0" smtClean="0"/>
          </a:p>
          <a:p>
            <a:pPr algn="ctr">
              <a:defRPr/>
            </a:pPr>
            <a:endParaRPr lang="ru-RU" sz="2000" dirty="0" smtClean="0"/>
          </a:p>
          <a:p>
            <a:pPr>
              <a:defRPr/>
            </a:pPr>
            <a:endParaRPr lang="ru-RU" sz="20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357" y="4365938"/>
            <a:ext cx="5544616" cy="24920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02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677334" y="609600"/>
            <a:ext cx="8596668" cy="953193"/>
          </a:xfrm>
        </p:spPr>
        <p:txBody>
          <a:bodyPr>
            <a:normAutofit/>
          </a:bodyPr>
          <a:lstStyle/>
          <a:p>
            <a:pPr eaLnBrk="1" hangingPunct="1"/>
            <a:r>
              <a:rPr lang="uz-Cyrl-UZ" altLang="ru-RU" sz="4000" b="1" dirty="0" smtClean="0">
                <a:latin typeface="Times New Roman" panose="02020603050405020304" pitchFamily="18" charset="0"/>
                <a:cs typeface="Times New Roman" panose="02020603050405020304" pitchFamily="18" charset="0"/>
              </a:rPr>
              <a:t>Психологик маслаҳат</a:t>
            </a:r>
            <a:endParaRPr lang="ru-RU" altLang="ru-RU" sz="4000" dirty="0" smtClean="0">
              <a:latin typeface="Times New Roman" panose="02020603050405020304" pitchFamily="18" charset="0"/>
              <a:cs typeface="Times New Roman" panose="02020603050405020304" pitchFamily="18" charset="0"/>
            </a:endParaRPr>
          </a:p>
        </p:txBody>
      </p:sp>
      <p:sp>
        <p:nvSpPr>
          <p:cNvPr id="21507" name="Содержимое 2"/>
          <p:cNvSpPr>
            <a:spLocks noGrp="1"/>
          </p:cNvSpPr>
          <p:nvPr>
            <p:ph idx="1"/>
          </p:nvPr>
        </p:nvSpPr>
        <p:spPr>
          <a:xfrm>
            <a:off x="677334" y="1327759"/>
            <a:ext cx="10144764" cy="2741965"/>
          </a:xfrm>
        </p:spPr>
        <p:txBody>
          <a:bodyPr>
            <a:normAutofit/>
          </a:bodyPr>
          <a:lstStyle/>
          <a:p>
            <a:pPr algn="ctr" eaLnBrk="1" hangingPunct="1"/>
            <a:r>
              <a:rPr lang="uz-Cyrl-UZ" altLang="ru-RU" sz="2800" b="1" dirty="0" smtClean="0">
                <a:latin typeface="Times New Roman" panose="02020603050405020304" pitchFamily="18" charset="0"/>
                <a:cs typeface="Times New Roman" panose="02020603050405020304" pitchFamily="18" charset="0"/>
              </a:rPr>
              <a:t>Талабалар, мураббийлар ва ходимларга шахсий, касбий ва ҳаётий муаммоларини ҳал этишга ёрдам бериш, уларни ўз психологик саломатлигини муҳофаза қилишга ўргатиш. Психологик маслаҳат индивидуал, гуруҳий тарзда ўтказилади, профилактик ва коррекцион характерга эга бўлади</a:t>
            </a:r>
            <a:r>
              <a:rPr lang="uz-Cyrl-UZ" altLang="ru-RU" sz="2800" b="1" dirty="0">
                <a:latin typeface="Times New Roman" panose="02020603050405020304" pitchFamily="18" charset="0"/>
                <a:cs typeface="Times New Roman" panose="02020603050405020304" pitchFamily="18" charset="0"/>
              </a:rPr>
              <a:t>.</a:t>
            </a:r>
            <a:endParaRPr lang="uz-Cyrl-UZ" altLang="ru-RU" sz="2800" b="1" dirty="0" smtClean="0">
              <a:latin typeface="Times New Roman" panose="02020603050405020304" pitchFamily="18" charset="0"/>
              <a:cs typeface="Times New Roman" panose="02020603050405020304" pitchFamily="18" charset="0"/>
            </a:endParaRPr>
          </a:p>
          <a:p>
            <a:pPr algn="ctr" eaLnBrk="1" hangingPunct="1"/>
            <a:endParaRPr lang="uz-Cyrl-UZ" altLang="ru-RU" sz="2400" b="1" dirty="0" smtClean="0"/>
          </a:p>
          <a:p>
            <a:pPr algn="ctr" eaLnBrk="1" hangingPunct="1"/>
            <a:endParaRPr lang="ru-RU" altLang="ru-RU" sz="2400" b="1" dirty="0" smtClean="0"/>
          </a:p>
        </p:txBody>
      </p:sp>
      <p:pic>
        <p:nvPicPr>
          <p:cNvPr id="5" name="Picture 2" descr="Психологическая помощь: стоковые векторные изображения, иллюстрации |  Depositphotos"/>
          <p:cNvPicPr/>
          <p:nvPr/>
        </p:nvPicPr>
        <p:blipFill>
          <a:blip r:embed="rId2">
            <a:extLst>
              <a:ext uri="{28A0092B-C50C-407E-A947-70E740481C1C}">
                <a14:useLocalDpi xmlns:a14="http://schemas.microsoft.com/office/drawing/2010/main" val="0"/>
              </a:ext>
            </a:extLst>
          </a:blip>
          <a:srcRect/>
          <a:stretch>
            <a:fillRect/>
          </a:stretch>
        </p:blipFill>
        <p:spPr bwMode="auto">
          <a:xfrm>
            <a:off x="2204581" y="4069724"/>
            <a:ext cx="6402635" cy="278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30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Содержимое 2"/>
          <p:cNvSpPr>
            <a:spLocks noGrp="1"/>
          </p:cNvSpPr>
          <p:nvPr>
            <p:ph idx="1"/>
          </p:nvPr>
        </p:nvSpPr>
        <p:spPr>
          <a:xfrm>
            <a:off x="677334" y="648393"/>
            <a:ext cx="8596668" cy="5121341"/>
          </a:xfrm>
        </p:spPr>
        <p:txBody>
          <a:bodyPr>
            <a:normAutofit/>
          </a:bodyPr>
          <a:lstStyle/>
          <a:p>
            <a:pPr eaLnBrk="1" hangingPunct="1"/>
            <a:r>
              <a:rPr lang="uz-Cyrl-UZ" altLang="ru-RU" sz="4400" b="1" dirty="0" smtClean="0">
                <a:solidFill>
                  <a:schemeClr val="tx1"/>
                </a:solidFill>
                <a:latin typeface="Times New Roman" panose="02020603050405020304" pitchFamily="18" charset="0"/>
                <a:cs typeface="Times New Roman" panose="02020603050405020304" pitchFamily="18" charset="0"/>
              </a:rPr>
              <a:t>Талабаларнинг </a:t>
            </a:r>
            <a:r>
              <a:rPr lang="uz-Cyrl-UZ" altLang="ru-RU" sz="4400" b="1" dirty="0">
                <a:solidFill>
                  <a:schemeClr val="tx1"/>
                </a:solidFill>
                <a:latin typeface="Times New Roman" panose="02020603050405020304" pitchFamily="18" charset="0"/>
                <a:cs typeface="Times New Roman" panose="02020603050405020304" pitchFamily="18" charset="0"/>
              </a:rPr>
              <a:t>маънавий дунёқарашига салбий таъсирлар ва уларни бартараф этишга қаратилган тренинг </a:t>
            </a:r>
            <a:r>
              <a:rPr lang="uz-Cyrl-UZ" altLang="ru-RU" sz="4400" b="1" dirty="0" smtClean="0">
                <a:solidFill>
                  <a:schemeClr val="tx1"/>
                </a:solidFill>
                <a:latin typeface="Times New Roman" panose="02020603050405020304" pitchFamily="18" charset="0"/>
                <a:cs typeface="Times New Roman" panose="02020603050405020304" pitchFamily="18" charset="0"/>
              </a:rPr>
              <a:t>машғулотлари</a:t>
            </a:r>
            <a:endParaRPr lang="ru-RU" altLang="ru-RU" sz="4400" dirty="0" smtClean="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611" y="3898670"/>
            <a:ext cx="2931390" cy="24433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848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a:xfrm>
            <a:off x="677334" y="218942"/>
            <a:ext cx="8596668" cy="1030310"/>
          </a:xfrm>
        </p:spPr>
        <p:txBody>
          <a:bodyPr>
            <a:normAutofit/>
          </a:bodyPr>
          <a:lstStyle/>
          <a:p>
            <a:pPr eaLnBrk="1" hangingPunct="1"/>
            <a:r>
              <a:rPr lang="uz-Cyrl-UZ" altLang="ru-RU" b="1" dirty="0" smtClean="0">
                <a:latin typeface="Times New Roman" panose="02020603050405020304" pitchFamily="18" charset="0"/>
                <a:cs typeface="Times New Roman" panose="02020603050405020304" pitchFamily="18" charset="0"/>
              </a:rPr>
              <a:t>Мақсад</a:t>
            </a:r>
            <a:r>
              <a:rPr lang="uz-Cyrl-UZ" altLang="ru-RU" dirty="0" smtClean="0"/>
              <a:t>:</a:t>
            </a:r>
            <a:endParaRPr lang="ru-RU" altLang="ru-RU" dirty="0" smtClean="0"/>
          </a:p>
        </p:txBody>
      </p:sp>
      <p:sp>
        <p:nvSpPr>
          <p:cNvPr id="59395" name="Содержимое 2"/>
          <p:cNvSpPr>
            <a:spLocks noGrp="1"/>
          </p:cNvSpPr>
          <p:nvPr>
            <p:ph idx="1"/>
          </p:nvPr>
        </p:nvSpPr>
        <p:spPr>
          <a:xfrm>
            <a:off x="677334" y="759855"/>
            <a:ext cx="9265156" cy="2781835"/>
          </a:xfrm>
        </p:spPr>
        <p:txBody>
          <a:bodyPr>
            <a:normAutofit/>
          </a:bodyPr>
          <a:lstStyle/>
          <a:p>
            <a:pPr algn="ctr" eaLnBrk="1" hangingPunct="1"/>
            <a:r>
              <a:rPr lang="uz-Cyrl-UZ" altLang="ru-RU" sz="2800" b="1" dirty="0" smtClean="0">
                <a:latin typeface="Times New Roman" panose="02020603050405020304" pitchFamily="18" charset="0"/>
                <a:cs typeface="Times New Roman" panose="02020603050405020304" pitchFamily="18" charset="0"/>
              </a:rPr>
              <a:t>Талабаларнинг маънавий дунёқарашига салбий таъсирлар ва уларни бартараф этиш, уларни ўз-ўзига адекват баҳо беришга ўргатиш, ўзига бўлган ишончни ошириш, мулоқотчанлик хусусиятларини ривожлантириш, шахслараро муносабатларда мулоқотга кириша олиш қобилиятини ошириш.</a:t>
            </a:r>
          </a:p>
          <a:p>
            <a:pPr algn="ctr" eaLnBrk="1" hangingPunct="1"/>
            <a:endParaRPr lang="uz-Cyrl-UZ" altLang="ru-RU" sz="2800" b="1" dirty="0" smtClean="0"/>
          </a:p>
          <a:p>
            <a:pPr algn="ctr" eaLnBrk="1" hangingPunct="1"/>
            <a:endParaRPr lang="ru-RU" altLang="ru-RU" b="1" dirty="0" smtClean="0"/>
          </a:p>
        </p:txBody>
      </p:sp>
      <p:pic>
        <p:nvPicPr>
          <p:cNvPr id="6146" name="Picture 2" descr="Как повысить уверенность в себе: 5 ежедневных действий | 5 СФ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134" y="3876540"/>
            <a:ext cx="6478073" cy="298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16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p:txBody>
          <a:bodyPr/>
          <a:lstStyle/>
          <a:p>
            <a:pPr eaLnBrk="1" hangingPunct="1"/>
            <a:r>
              <a:rPr lang="uz-Cyrl-UZ" altLang="ru-RU" b="1" dirty="0" smtClean="0">
                <a:latin typeface="Times New Roman" panose="02020603050405020304" pitchFamily="18" charset="0"/>
                <a:cs typeface="Times New Roman" panose="02020603050405020304" pitchFamily="18" charset="0"/>
              </a:rPr>
              <a:t>Вазифа: </a:t>
            </a:r>
            <a:endParaRPr lang="ru-RU" altLang="ru-RU" dirty="0" smtClean="0">
              <a:latin typeface="Times New Roman" panose="02020603050405020304" pitchFamily="18" charset="0"/>
              <a:cs typeface="Times New Roman" panose="02020603050405020304" pitchFamily="18" charset="0"/>
            </a:endParaRPr>
          </a:p>
        </p:txBody>
      </p:sp>
      <p:sp>
        <p:nvSpPr>
          <p:cNvPr id="60419" name="Содержимое 2"/>
          <p:cNvSpPr>
            <a:spLocks noGrp="1"/>
          </p:cNvSpPr>
          <p:nvPr>
            <p:ph idx="1"/>
          </p:nvPr>
        </p:nvSpPr>
        <p:spPr>
          <a:xfrm>
            <a:off x="677334" y="1365161"/>
            <a:ext cx="8596668" cy="3863661"/>
          </a:xfrm>
        </p:spPr>
        <p:txBody>
          <a:bodyPr>
            <a:normAutofit fontScale="92500" lnSpcReduction="20000"/>
          </a:bodyPr>
          <a:lstStyle/>
          <a:p>
            <a:pPr eaLnBrk="1" hangingPunct="1"/>
            <a:r>
              <a:rPr lang="uz-Cyrl-UZ" altLang="ru-RU" sz="4000" b="1" dirty="0"/>
              <a:t>1</a:t>
            </a:r>
            <a:r>
              <a:rPr lang="uz-Cyrl-UZ" altLang="ru-RU" sz="4000" b="1" dirty="0">
                <a:latin typeface="Times New Roman" panose="02020603050405020304" pitchFamily="18" charset="0"/>
                <a:cs typeface="Times New Roman" panose="02020603050405020304" pitchFamily="18" charset="0"/>
              </a:rPr>
              <a:t>. Ҳар қандай вазиятларда ўзини эркин тута олиш кўникмаларини шакллантириш.</a:t>
            </a:r>
            <a:endParaRPr lang="ru-RU" altLang="ru-RU" sz="4000" b="1" dirty="0">
              <a:latin typeface="Times New Roman" panose="02020603050405020304" pitchFamily="18" charset="0"/>
              <a:cs typeface="Times New Roman" panose="02020603050405020304" pitchFamily="18" charset="0"/>
            </a:endParaRPr>
          </a:p>
          <a:p>
            <a:pPr eaLnBrk="1" hangingPunct="1"/>
            <a:r>
              <a:rPr lang="uz-Cyrl-UZ" altLang="ru-RU" sz="4000" b="1" dirty="0">
                <a:latin typeface="Times New Roman" panose="02020603050405020304" pitchFamily="18" charset="0"/>
                <a:cs typeface="Times New Roman" panose="02020603050405020304" pitchFamily="18" charset="0"/>
              </a:rPr>
              <a:t>2. Эшитиш ва тинглаш малакасини ривожлантириш.</a:t>
            </a:r>
            <a:endParaRPr lang="ru-RU" altLang="ru-RU" sz="4000" b="1" dirty="0">
              <a:latin typeface="Times New Roman" panose="02020603050405020304" pitchFamily="18" charset="0"/>
              <a:cs typeface="Times New Roman" panose="02020603050405020304" pitchFamily="18" charset="0"/>
            </a:endParaRPr>
          </a:p>
          <a:p>
            <a:pPr eaLnBrk="1" hangingPunct="1"/>
            <a:r>
              <a:rPr lang="uz-Cyrl-UZ" altLang="ru-RU" sz="4000" b="1" dirty="0">
                <a:latin typeface="Times New Roman" panose="02020603050405020304" pitchFamily="18" charset="0"/>
                <a:cs typeface="Times New Roman" panose="02020603050405020304" pitchFamily="18" charset="0"/>
              </a:rPr>
              <a:t>3. Ўз фикрини </a:t>
            </a:r>
            <a:r>
              <a:rPr lang="ru-RU" altLang="ru-RU" sz="4000" b="1" dirty="0" err="1">
                <a:latin typeface="Times New Roman" panose="02020603050405020304" pitchFamily="18" charset="0"/>
                <a:cs typeface="Times New Roman" panose="02020603050405020304" pitchFamily="18" charset="0"/>
              </a:rPr>
              <a:t>эркин</a:t>
            </a:r>
            <a:r>
              <a:rPr lang="ru-RU" altLang="ru-RU" sz="4000" b="1" dirty="0">
                <a:latin typeface="Times New Roman" panose="02020603050405020304" pitchFamily="18" charset="0"/>
                <a:cs typeface="Times New Roman" panose="02020603050405020304" pitchFamily="18" charset="0"/>
              </a:rPr>
              <a:t> </a:t>
            </a:r>
            <a:r>
              <a:rPr lang="ru-RU" altLang="ru-RU" sz="4000" b="1" dirty="0" err="1">
                <a:latin typeface="Times New Roman" panose="02020603050405020304" pitchFamily="18" charset="0"/>
                <a:cs typeface="Times New Roman" panose="02020603050405020304" pitchFamily="18" charset="0"/>
              </a:rPr>
              <a:t>баён</a:t>
            </a:r>
            <a:r>
              <a:rPr lang="ru-RU" altLang="ru-RU" sz="4000" b="1" dirty="0">
                <a:latin typeface="Times New Roman" panose="02020603050405020304" pitchFamily="18" charset="0"/>
                <a:cs typeface="Times New Roman" panose="02020603050405020304" pitchFamily="18" charset="0"/>
              </a:rPr>
              <a:t> эта </a:t>
            </a:r>
            <a:r>
              <a:rPr lang="ru-RU" altLang="ru-RU" sz="4000" b="1" dirty="0" err="1">
                <a:latin typeface="Times New Roman" panose="02020603050405020304" pitchFamily="18" charset="0"/>
                <a:cs typeface="Times New Roman" panose="02020603050405020304" pitchFamily="18" charset="0"/>
              </a:rPr>
              <a:t>олишга</a:t>
            </a:r>
            <a:r>
              <a:rPr lang="uz-Cyrl-UZ" altLang="ru-RU" sz="4000" b="1" dirty="0">
                <a:latin typeface="Times New Roman" panose="02020603050405020304" pitchFamily="18" charset="0"/>
                <a:cs typeface="Times New Roman" panose="02020603050405020304" pitchFamily="18" charset="0"/>
              </a:rPr>
              <a:t> </a:t>
            </a:r>
            <a:r>
              <a:rPr lang="uz-Cyrl-UZ" altLang="ru-RU" sz="4000" b="1" dirty="0" smtClean="0">
                <a:latin typeface="Times New Roman" panose="02020603050405020304" pitchFamily="18" charset="0"/>
                <a:cs typeface="Times New Roman" panose="02020603050405020304" pitchFamily="18" charset="0"/>
              </a:rPr>
              <a:t>ўргатиш</a:t>
            </a:r>
          </a:p>
          <a:p>
            <a:pPr eaLnBrk="1" hangingPunct="1"/>
            <a:endParaRPr lang="ru-RU" altLang="ru-RU" sz="4000" b="1" dirty="0"/>
          </a:p>
        </p:txBody>
      </p:sp>
      <p:pic>
        <p:nvPicPr>
          <p:cNvPr id="4" name="Picture 40" descr="Копия PE0048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096256" y="4546242"/>
            <a:ext cx="2614411" cy="231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90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defRPr/>
            </a:pPr>
            <a:r>
              <a:rPr lang="uz-Cyrl-UZ" b="1" dirty="0" smtClean="0">
                <a:latin typeface="Times New Roman" panose="02020603050405020304" pitchFamily="18" charset="0"/>
                <a:cs typeface="Times New Roman" panose="02020603050405020304" pitchFamily="18" charset="0"/>
              </a:rPr>
              <a:t>Тренинг ўтказишнинг ўзига хос хусусиятлари</a:t>
            </a:r>
            <a:endParaRPr lang="ru-RU" dirty="0">
              <a:latin typeface="Times New Roman" panose="02020603050405020304" pitchFamily="18" charset="0"/>
              <a:cs typeface="Times New Roman" panose="02020603050405020304" pitchFamily="18" charset="0"/>
            </a:endParaRPr>
          </a:p>
        </p:txBody>
      </p:sp>
      <p:sp>
        <p:nvSpPr>
          <p:cNvPr id="62467" name="Содержимое 2"/>
          <p:cNvSpPr>
            <a:spLocks noGrp="1"/>
          </p:cNvSpPr>
          <p:nvPr>
            <p:ph idx="1"/>
          </p:nvPr>
        </p:nvSpPr>
        <p:spPr/>
        <p:txBody>
          <a:bodyPr>
            <a:normAutofit/>
          </a:bodyPr>
          <a:lstStyle/>
          <a:p>
            <a:r>
              <a:rPr lang="uz-Cyrl-UZ" altLang="ru-RU" sz="4000" b="1" dirty="0">
                <a:latin typeface="Times New Roman" panose="02020603050405020304" pitchFamily="18" charset="0"/>
                <a:cs typeface="Times New Roman" panose="02020603050405020304" pitchFamily="18" charset="0"/>
              </a:rPr>
              <a:t>Шахснинг ўзига бўлган ишончини ошириш </a:t>
            </a:r>
            <a:r>
              <a:rPr lang="uz-Cyrl-UZ" altLang="ru-RU" sz="4000" b="1" dirty="0" smtClean="0">
                <a:latin typeface="Times New Roman" panose="02020603050405020304" pitchFamily="18" charset="0"/>
                <a:cs typeface="Times New Roman" panose="02020603050405020304" pitchFamily="18" charset="0"/>
              </a:rPr>
              <a:t>мақсадида, </a:t>
            </a:r>
            <a:r>
              <a:rPr lang="uz-Cyrl-UZ" altLang="ru-RU" sz="4000" b="1" dirty="0">
                <a:latin typeface="Times New Roman" panose="02020603050405020304" pitchFamily="18" charset="0"/>
                <a:cs typeface="Times New Roman" panose="02020603050405020304" pitchFamily="18" charset="0"/>
              </a:rPr>
              <a:t>тренер томонидан </a:t>
            </a:r>
            <a:r>
              <a:rPr lang="ru-RU" sz="4000" dirty="0" err="1">
                <a:latin typeface="Times New Roman" panose="02020603050405020304" pitchFamily="18" charset="0"/>
                <a:cs typeface="Times New Roman" panose="02020603050405020304" pitchFamily="18" charset="0"/>
              </a:rPr>
              <a:t>шахсни</a:t>
            </a:r>
            <a:r>
              <a:rPr lang="ru-RU" sz="4000"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психологик</a:t>
            </a:r>
            <a:r>
              <a:rPr lang="ru-RU" sz="4000"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яъни</a:t>
            </a:r>
            <a:r>
              <a:rPr lang="ru-RU" sz="4000" b="1"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руҳий</a:t>
            </a:r>
            <a:r>
              <a:rPr lang="ru-RU" sz="4000" b="1"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жиҳатдан</a:t>
            </a:r>
            <a:r>
              <a:rPr lang="ru-RU" sz="4000" b="1"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эркинликка</a:t>
            </a:r>
            <a:r>
              <a:rPr lang="ru-RU" sz="4000" b="1" dirty="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чиқариш</a:t>
            </a:r>
            <a:r>
              <a:rPr lang="ru-RU" b="1" dirty="0"/>
              <a:t/>
            </a:r>
            <a:br>
              <a:rPr lang="ru-RU" b="1" dirty="0"/>
            </a:br>
            <a:endParaRPr lang="ru-RU" altLang="ru-RU" sz="4000" b="1" dirty="0"/>
          </a:p>
        </p:txBody>
      </p:sp>
      <p:pic>
        <p:nvPicPr>
          <p:cNvPr id="4" name="Picture 7" descr="психология, флегматик"/>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8927868" y="1989138"/>
            <a:ext cx="2660073" cy="417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77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флегматик.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677334" y="103031"/>
            <a:ext cx="8596668" cy="631065"/>
          </a:xfrm>
        </p:spPr>
        <p:txBody>
          <a:bodyPr>
            <a:normAutofit fontScale="90000"/>
          </a:bodyPr>
          <a:lstStyle/>
          <a:p>
            <a:pPr eaLnBrk="1" hangingPunct="1"/>
            <a:r>
              <a:rPr lang="uz-Cyrl-UZ" altLang="ru-RU" b="1" dirty="0" smtClean="0">
                <a:latin typeface="Times New Roman" panose="02020603050405020304" pitchFamily="18" charset="0"/>
                <a:cs typeface="Times New Roman" panose="02020603050405020304" pitchFamily="18" charset="0"/>
              </a:rPr>
              <a:t>Кутилаётган натижалар</a:t>
            </a:r>
            <a:endParaRPr lang="ru-RU" altLang="ru-RU" dirty="0" smtClean="0">
              <a:latin typeface="Times New Roman" panose="02020603050405020304" pitchFamily="18" charset="0"/>
              <a:cs typeface="Times New Roman" panose="02020603050405020304" pitchFamily="18" charset="0"/>
            </a:endParaRPr>
          </a:p>
        </p:txBody>
      </p:sp>
      <p:sp>
        <p:nvSpPr>
          <p:cNvPr id="61443" name="Содержимое 2"/>
          <p:cNvSpPr>
            <a:spLocks noGrp="1"/>
          </p:cNvSpPr>
          <p:nvPr>
            <p:ph idx="1"/>
          </p:nvPr>
        </p:nvSpPr>
        <p:spPr>
          <a:xfrm>
            <a:off x="677334" y="734097"/>
            <a:ext cx="8596668" cy="5307266"/>
          </a:xfrm>
        </p:spPr>
        <p:txBody>
          <a:bodyPr>
            <a:normAutofit/>
          </a:bodyPr>
          <a:lstStyle/>
          <a:p>
            <a:pPr eaLnBrk="1" hangingPunct="1"/>
            <a:r>
              <a:rPr lang="uz-Cyrl-UZ" altLang="ru-RU" sz="2000" dirty="0" smtClean="0">
                <a:latin typeface="Times New Roman" panose="02020603050405020304" pitchFamily="18" charset="0"/>
                <a:cs typeface="Times New Roman" panose="02020603050405020304" pitchFamily="18" charset="0"/>
              </a:rPr>
              <a:t>1. Турли хил вазиятларда ўзгалар билан мулоқотга киришиш кўникмаларини шакллантириш.</a:t>
            </a:r>
            <a:endParaRPr lang="ru-RU" altLang="ru-RU" sz="2000" dirty="0" smtClean="0">
              <a:latin typeface="Times New Roman" panose="02020603050405020304" pitchFamily="18" charset="0"/>
              <a:cs typeface="Times New Roman" panose="02020603050405020304" pitchFamily="18" charset="0"/>
            </a:endParaRPr>
          </a:p>
          <a:p>
            <a:pPr eaLnBrk="1" hangingPunct="1"/>
            <a:r>
              <a:rPr lang="uz-Cyrl-UZ" altLang="ru-RU" sz="2000" dirty="0" smtClean="0">
                <a:latin typeface="Times New Roman" panose="02020603050405020304" pitchFamily="18" charset="0"/>
                <a:cs typeface="Times New Roman" panose="02020603050405020304" pitchFamily="18" charset="0"/>
              </a:rPr>
              <a:t>2. Ўз-ўзига ноадекват бахо беришни ўзгартириш ва ўзига бўлган ишончсизликдан халос қилиш.</a:t>
            </a:r>
            <a:endParaRPr lang="ru-RU" altLang="ru-RU" sz="2000" dirty="0" smtClean="0">
              <a:latin typeface="Times New Roman" panose="02020603050405020304" pitchFamily="18" charset="0"/>
              <a:cs typeface="Times New Roman" panose="02020603050405020304" pitchFamily="18" charset="0"/>
            </a:endParaRPr>
          </a:p>
          <a:p>
            <a:pPr eaLnBrk="1" hangingPunct="1"/>
            <a:r>
              <a:rPr lang="uz-Cyrl-UZ" altLang="ru-RU" sz="2000" dirty="0" smtClean="0">
                <a:latin typeface="Times New Roman" panose="02020603050405020304" pitchFamily="18" charset="0"/>
                <a:cs typeface="Times New Roman" panose="02020603050405020304" pitchFamily="18" charset="0"/>
              </a:rPr>
              <a:t>3. Сухбатдошнинг новербал хатти-харакатларини тушунишга ўргатиш</a:t>
            </a:r>
          </a:p>
          <a:p>
            <a:pPr eaLnBrk="1" hangingPunct="1"/>
            <a:endParaRPr lang="ru-RU" altLang="ru-RU" sz="2400" dirty="0" smtClean="0"/>
          </a:p>
        </p:txBody>
      </p:sp>
      <p:pic>
        <p:nvPicPr>
          <p:cNvPr id="4"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682" y="2833352"/>
            <a:ext cx="6400800" cy="391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065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noGrp="1"/>
          </p:cNvSpPr>
          <p:nvPr>
            <p:ph idx="1"/>
          </p:nvPr>
        </p:nvSpPr>
        <p:spPr>
          <a:xfrm>
            <a:off x="345057" y="401620"/>
            <a:ext cx="11524890" cy="6072458"/>
          </a:xfrm>
          <a:prstGeom prst="rect">
            <a:avLst/>
          </a:prstGeom>
          <a:noFill/>
          <a:scene3d>
            <a:camera prst="obliqueTopLeft"/>
            <a:lightRig rig="threePt" dir="t"/>
          </a:scene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975" algn="ctr" defTabSz="917575">
              <a:lnSpc>
                <a:spcPct val="120000"/>
              </a:lnSpc>
            </a:pPr>
            <a:r>
              <a:rPr lang="uz-Cyrl-UZ" i="1" dirty="0">
                <a:solidFill>
                  <a:schemeClr val="accent1">
                    <a:lumMod val="75000"/>
                  </a:schemeClr>
                </a:solidFill>
                <a:latin typeface="Times New Roman" panose="02020603050405020304" pitchFamily="18" charset="0"/>
                <a:cs typeface="Times New Roman" panose="02020603050405020304" pitchFamily="18" charset="0"/>
              </a:rPr>
              <a:t>ЭЪТИБОРИНГИЗ УЧУН РА</a:t>
            </a:r>
            <a:r>
              <a:rPr lang="uz-Cyrl-UZ" sz="4800" i="1" dirty="0">
                <a:solidFill>
                  <a:schemeClr val="accent1">
                    <a:lumMod val="75000"/>
                  </a:schemeClr>
                </a:solidFill>
                <a:latin typeface="Times New Roman" panose="02020603050405020304" pitchFamily="18" charset="0"/>
                <a:cs typeface="Times New Roman" panose="02020603050405020304" pitchFamily="18" charset="0"/>
              </a:rPr>
              <a:t>Ҳ</a:t>
            </a:r>
            <a:r>
              <a:rPr lang="uz-Cyrl-UZ" i="1" dirty="0">
                <a:solidFill>
                  <a:schemeClr val="accent1">
                    <a:lumMod val="75000"/>
                  </a:schemeClr>
                </a:solidFill>
                <a:latin typeface="Times New Roman" panose="02020603050405020304" pitchFamily="18" charset="0"/>
                <a:cs typeface="Times New Roman" panose="02020603050405020304" pitchFamily="18" charset="0"/>
              </a:rPr>
              <a:t>МАТ </a:t>
            </a:r>
            <a:r>
              <a:rPr lang="uz-Cyrl-UZ" i="1"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i="1" dirty="0" smtClean="0">
              <a:solidFill>
                <a:schemeClr val="accent1">
                  <a:lumMod val="75000"/>
                </a:schemeClr>
              </a:solidFill>
              <a:latin typeface="Times New Roman" panose="02020603050405020304" pitchFamily="18" charset="0"/>
              <a:cs typeface="Times New Roman" panose="02020603050405020304" pitchFamily="18" charset="0"/>
            </a:endParaRPr>
          </a:p>
          <a:p>
            <a:pPr marL="180975" algn="ctr" defTabSz="917575">
              <a:lnSpc>
                <a:spcPct val="120000"/>
              </a:lnSpc>
            </a:pPr>
            <a:r>
              <a:rPr lang="ru-RU" sz="1400" b="1" dirty="0" err="1">
                <a:latin typeface="Times New Roman" panose="02020603050405020304" pitchFamily="18" charset="0"/>
                <a:cs typeface="Times New Roman" panose="02020603050405020304" pitchFamily="18" charset="0"/>
              </a:rPr>
              <a:t>Ижрочи</a:t>
            </a:r>
            <a:r>
              <a:rPr lang="ru-RU" sz="1400" b="1" dirty="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Д.Абдурахмонова</a:t>
            </a:r>
            <a:endParaRPr lang="ru-RU" sz="1400" b="1" dirty="0">
              <a:latin typeface="Times New Roman" panose="02020603050405020304" pitchFamily="18" charset="0"/>
              <a:cs typeface="Times New Roman" panose="02020603050405020304" pitchFamily="18" charset="0"/>
            </a:endParaRPr>
          </a:p>
          <a:p>
            <a:pPr marL="180975" algn="ctr" defTabSz="917575">
              <a:lnSpc>
                <a:spcPct val="120000"/>
              </a:lnSpc>
            </a:pPr>
            <a:r>
              <a:rPr lang="ru-RU" sz="1400" b="1" dirty="0">
                <a:latin typeface="Times New Roman" panose="02020603050405020304" pitchFamily="18" charset="0"/>
                <a:cs typeface="Times New Roman" panose="02020603050405020304" pitchFamily="18" charset="0"/>
              </a:rPr>
              <a:t>Тел: </a:t>
            </a:r>
            <a:r>
              <a:rPr lang="ru-RU" sz="1400" b="1" dirty="0" smtClean="0">
                <a:latin typeface="Times New Roman" panose="02020603050405020304" pitchFamily="18" charset="0"/>
                <a:cs typeface="Times New Roman" panose="02020603050405020304" pitchFamily="18" charset="0"/>
              </a:rPr>
              <a:t>71.2899999 (187)     </a:t>
            </a:r>
            <a:endParaRPr lang="ru-RU" sz="1400" b="1" dirty="0">
              <a:latin typeface="Times New Roman" panose="02020603050405020304" pitchFamily="18" charset="0"/>
              <a:cs typeface="Times New Roman" panose="02020603050405020304" pitchFamily="18" charset="0"/>
            </a:endParaRPr>
          </a:p>
          <a:p>
            <a:pPr marL="180975" algn="ctr" defTabSz="917575">
              <a:lnSpc>
                <a:spcPct val="120000"/>
              </a:lnSpc>
            </a:pPr>
            <a:r>
              <a:rPr lang="ru-RU" sz="1400" b="1" dirty="0" err="1">
                <a:latin typeface="Times New Roman" panose="02020603050405020304" pitchFamily="18" charset="0"/>
                <a:cs typeface="Times New Roman" panose="02020603050405020304" pitchFamily="18" charset="0"/>
              </a:rPr>
              <a:t>Outlook</a:t>
            </a:r>
            <a:r>
              <a:rPr lang="ru-RU" sz="1400" b="1"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a:t>
            </a:r>
            <a:r>
              <a:rPr lang="ru-RU" sz="1100" u="sng" dirty="0">
                <a:latin typeface="Times New Roman" panose="02020603050405020304" pitchFamily="18" charset="0"/>
                <a:cs typeface="Times New Roman" panose="02020603050405020304" pitchFamily="18" charset="0"/>
                <a:hlinkClick r:id="rId2"/>
              </a:rPr>
              <a:t>d.abdurakhmanova@inha.uz</a:t>
            </a:r>
            <a:r>
              <a:rPr lang="ru-RU" sz="1400"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1988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24444"/>
            <a:ext cx="8596668" cy="764771"/>
          </a:xfrm>
        </p:spPr>
        <p:txBody>
          <a:bodyPr>
            <a:normAutofit/>
          </a:bodyPr>
          <a:lstStyle/>
          <a:p>
            <a:r>
              <a:rPr lang="uz-Cyrl-UZ" sz="3200" dirty="0" smtClean="0"/>
              <a:t>ПСИХОЛОГНИНГ ВАЗИФАЛАРИ:</a:t>
            </a:r>
            <a:endParaRPr lang="ru-RU" sz="3200" dirty="0"/>
          </a:p>
        </p:txBody>
      </p:sp>
      <p:sp>
        <p:nvSpPr>
          <p:cNvPr id="3" name="Объект 2"/>
          <p:cNvSpPr>
            <a:spLocks noGrp="1"/>
          </p:cNvSpPr>
          <p:nvPr>
            <p:ph idx="1"/>
          </p:nvPr>
        </p:nvSpPr>
        <p:spPr>
          <a:xfrm>
            <a:off x="677334" y="989215"/>
            <a:ext cx="8596668" cy="5602778"/>
          </a:xfrm>
        </p:spPr>
        <p:txBody>
          <a:bodyPr>
            <a:normAutofit lnSpcReduction="10000"/>
          </a:bodyPr>
          <a:lstStyle/>
          <a:p>
            <a:r>
              <a:rPr lang="uz-Cyrl-UZ" dirty="0">
                <a:latin typeface="Times New Roman" panose="02020603050405020304" pitchFamily="18" charset="0"/>
                <a:cs typeface="Times New Roman" panose="02020603050405020304" pitchFamily="18" charset="0"/>
              </a:rPr>
              <a:t>Университет психологи умумий ўқув ва тарбиявий жараённинг муҳим таркибий қисми ҳисобланади</a:t>
            </a:r>
            <a:r>
              <a:rPr lang="uz-Cyrl-UZ" dirty="0" smtClean="0">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r>
              <a:rPr lang="uz-Cyrl-UZ" dirty="0" smtClean="0">
                <a:solidFill>
                  <a:schemeClr val="tx1"/>
                </a:solidFill>
                <a:latin typeface="Times New Roman" panose="02020603050405020304" pitchFamily="18" charset="0"/>
                <a:cs typeface="Times New Roman" panose="02020603050405020304" pitchFamily="18" charset="0"/>
              </a:rPr>
              <a:t>Психолог </a:t>
            </a:r>
            <a:r>
              <a:rPr lang="uz-Cyrl-UZ" dirty="0">
                <a:solidFill>
                  <a:schemeClr val="tx1"/>
                </a:solidFill>
                <a:latin typeface="Times New Roman" panose="02020603050405020304" pitchFamily="18" charset="0"/>
                <a:cs typeface="Times New Roman" panose="02020603050405020304" pitchFamily="18" charset="0"/>
              </a:rPr>
              <a:t>университетда соғлом психологик муҳит яратиш, талаба ва педагоглар шахсининг индивидуал-психологик хусусиятлари ривожланиши учун оптимал шарт-шароитларни таъминлаш ва муносабатлар жараёнини яхшилашга доир муаммоларни ҳал этишга масъул ҳисобланиб, умумий ўқув ва тарбиявий жараённинг муҳим таркибий қисми ҳисобланади</a:t>
            </a:r>
            <a:r>
              <a:rPr lang="uz-Cyrl-UZ" dirty="0" smtClean="0">
                <a:solidFill>
                  <a:schemeClr val="tx1"/>
                </a:solidFill>
                <a:latin typeface="Times New Roman" panose="02020603050405020304" pitchFamily="18" charset="0"/>
                <a:cs typeface="Times New Roman" panose="02020603050405020304" pitchFamily="18" charset="0"/>
              </a:rPr>
              <a:t>.</a:t>
            </a:r>
          </a:p>
          <a:p>
            <a:r>
              <a:rPr lang="uz-Cyrl-UZ" dirty="0">
                <a:latin typeface="Times New Roman" panose="02020603050405020304" pitchFamily="18" charset="0"/>
                <a:cs typeface="Times New Roman" panose="02020603050405020304" pitchFamily="18" charset="0"/>
              </a:rPr>
              <a:t>Университет психологи ўз фаолиятини маънавий-маърифий ишлар бўйича проректор, мурабийлар, тиббиёт ходимлари,  ота-оналар ҳамда институт жамоаси билан узвий алоқада амалга оширадилар. </a:t>
            </a:r>
            <a:endParaRPr lang="ru-RU" dirty="0">
              <a:latin typeface="Times New Roman" panose="02020603050405020304" pitchFamily="18" charset="0"/>
              <a:cs typeface="Times New Roman" panose="02020603050405020304" pitchFamily="18" charset="0"/>
            </a:endParaRPr>
          </a:p>
          <a:p>
            <a:r>
              <a:rPr lang="uz-Cyrl-UZ" dirty="0">
                <a:solidFill>
                  <a:schemeClr val="tx1"/>
                </a:solidFill>
                <a:latin typeface="Times New Roman" panose="02020603050405020304" pitchFamily="18" charset="0"/>
                <a:cs typeface="Times New Roman" panose="02020603050405020304" pitchFamily="18" charset="0"/>
              </a:rPr>
              <a:t> Психолог ўз фаолиятини Ўзбекистон Республикасининг Конституцияси ва қонунларига, </a:t>
            </a:r>
            <a:r>
              <a:rPr lang="uz-Cyrl-UZ" dirty="0" smtClean="0">
                <a:solidFill>
                  <a:schemeClr val="tx1"/>
                </a:solidFill>
                <a:latin typeface="Times New Roman" panose="02020603050405020304" pitchFamily="18" charset="0"/>
                <a:cs typeface="Times New Roman" panose="02020603050405020304" pitchFamily="18" charset="0"/>
              </a:rPr>
              <a:t>Ўзбекистон </a:t>
            </a:r>
            <a:r>
              <a:rPr lang="uz-Cyrl-UZ" dirty="0">
                <a:solidFill>
                  <a:schemeClr val="tx1"/>
                </a:solidFill>
                <a:latin typeface="Times New Roman" panose="02020603050405020304" pitchFamily="18" charset="0"/>
                <a:cs typeface="Times New Roman" panose="02020603050405020304" pitchFamily="18" charset="0"/>
              </a:rPr>
              <a:t>Республикаси Президентининг фармонлари, қарорлари ва фармойишларига, Ўзбекистон Республикаси Вазирлар Маҳкамасининг қарорлари ва фармойишлари, Ўзбекистон Республикаси Адлия вазирлиги, Олий ва ўрта махсус таълим вазирлигининг Ҳайъат қарорлари ва буйруқлари, университет Кенгаш қарорлари, университет ректорининг буйруқлари, шунингдек мазкур низомга мувофиқ олиб боради</a:t>
            </a:r>
            <a:r>
              <a:rPr lang="uz-Cyrl-UZ" dirty="0" smtClean="0">
                <a:solidFill>
                  <a:schemeClr val="tx1"/>
                </a:solidFill>
                <a:latin typeface="Times New Roman" panose="02020603050405020304" pitchFamily="18" charset="0"/>
                <a:cs typeface="Times New Roman" panose="02020603050405020304" pitchFamily="18" charset="0"/>
              </a:rPr>
              <a:t>.</a:t>
            </a:r>
          </a:p>
          <a:p>
            <a:r>
              <a:rPr lang="uz-Cyrl-UZ" dirty="0">
                <a:latin typeface="Times New Roman" panose="02020603050405020304" pitchFamily="18" charset="0"/>
                <a:cs typeface="Times New Roman" panose="02020603050405020304" pitchFamily="18" charset="0"/>
              </a:rPr>
              <a:t>Университет психологи лавозими бўйича умумий раҳбарликни  маънавий-маърифий ишлари бўйича проректори олиб боради</a:t>
            </a:r>
            <a:r>
              <a:rPr lang="uz-Cyrl-UZ" dirty="0" smtClean="0">
                <a:latin typeface="Times New Roman" panose="02020603050405020304" pitchFamily="18" charset="0"/>
                <a:cs typeface="Times New Roman" panose="02020603050405020304" pitchFamily="18" charset="0"/>
              </a:rPr>
              <a:t>.</a:t>
            </a:r>
            <a:r>
              <a:rPr lang="uz-Cyrl-UZ"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23659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z-Cyrl-UZ" sz="3100" b="1" dirty="0">
                <a:latin typeface="Times New Roman" panose="02020603050405020304" pitchFamily="18" charset="0"/>
                <a:cs typeface="Times New Roman" panose="02020603050405020304" pitchFamily="18" charset="0"/>
              </a:rPr>
              <a:t>УНИВЕРСИТЕТ ПСИХОЛОГИНИНГ МАЖБУРИЯТЛАРИ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68774" y="1930400"/>
            <a:ext cx="8596668" cy="4511964"/>
          </a:xfrm>
        </p:spPr>
        <p:txBody>
          <a:bodyPr>
            <a:normAutofit/>
          </a:bodyPr>
          <a:lstStyle/>
          <a:p>
            <a:r>
              <a:rPr lang="uz-Cyrl-UZ" sz="2000" dirty="0">
                <a:latin typeface="Times New Roman" panose="02020603050405020304" pitchFamily="18" charset="0"/>
                <a:cs typeface="Times New Roman" panose="02020603050405020304" pitchFamily="18" charset="0"/>
              </a:rPr>
              <a:t>Тошкент шаҳар Инха университети Низоми, Психологик хизмат дастури, психолог кодексига кўра иш юритиш;</a:t>
            </a:r>
            <a:endParaRPr lang="ru-RU" sz="2000" dirty="0">
              <a:latin typeface="Times New Roman" panose="02020603050405020304" pitchFamily="18" charset="0"/>
              <a:cs typeface="Times New Roman" panose="02020603050405020304" pitchFamily="18" charset="0"/>
            </a:endParaRPr>
          </a:p>
          <a:p>
            <a:r>
              <a:rPr lang="uz-Cyrl-UZ" sz="2000" dirty="0">
                <a:latin typeface="Times New Roman" panose="02020603050405020304" pitchFamily="18" charset="0"/>
                <a:cs typeface="Times New Roman" panose="02020603050405020304" pitchFamily="18" charset="0"/>
              </a:rPr>
              <a:t>Университет психологи фаолияти бўйича методик семинарларда иштирок этиш;</a:t>
            </a:r>
            <a:endParaRPr lang="ru-RU" sz="2000" dirty="0">
              <a:latin typeface="Times New Roman" panose="02020603050405020304" pitchFamily="18" charset="0"/>
              <a:cs typeface="Times New Roman" panose="02020603050405020304" pitchFamily="18" charset="0"/>
            </a:endParaRPr>
          </a:p>
          <a:p>
            <a:r>
              <a:rPr lang="uz-Cyrl-UZ" sz="2000" dirty="0" smtClean="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Университет раҳбарияти олдида олиб борилаётган ишлар юзасидан ҳисоботлар бериш;</a:t>
            </a:r>
            <a:endParaRPr lang="ru-RU" sz="2000" dirty="0">
              <a:latin typeface="Times New Roman" panose="02020603050405020304" pitchFamily="18" charset="0"/>
              <a:cs typeface="Times New Roman" panose="02020603050405020304" pitchFamily="18" charset="0"/>
            </a:endParaRPr>
          </a:p>
          <a:p>
            <a:r>
              <a:rPr lang="uz-Cyrl-UZ" sz="2000" dirty="0" smtClean="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Университет маъмурияти билан узвий алоқада иш юритиш;</a:t>
            </a:r>
            <a:endParaRPr lang="ru-RU" sz="2000" dirty="0">
              <a:latin typeface="Times New Roman" panose="02020603050405020304" pitchFamily="18" charset="0"/>
              <a:cs typeface="Times New Roman" panose="02020603050405020304" pitchFamily="18" charset="0"/>
            </a:endParaRPr>
          </a:p>
          <a:p>
            <a:r>
              <a:rPr lang="uz-Cyrl-UZ" sz="2000" dirty="0" smtClean="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Консультатив жараёнда олинган шахсий ахборотлар махфийлигини таъминлаш;</a:t>
            </a:r>
            <a:endParaRPr lang="ru-RU" sz="2000" dirty="0">
              <a:latin typeface="Times New Roman" panose="02020603050405020304" pitchFamily="18" charset="0"/>
              <a:cs typeface="Times New Roman" panose="02020603050405020304" pitchFamily="18" charset="0"/>
            </a:endParaRPr>
          </a:p>
          <a:p>
            <a:r>
              <a:rPr lang="uz-Cyrl-UZ" sz="2000" dirty="0" smtClean="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Институт  Кенгаши олдида ҳисоботлар бериб бориш.</a:t>
            </a:r>
            <a:endParaRPr lang="ru-RU" sz="2000" dirty="0">
              <a:latin typeface="Times New Roman" panose="02020603050405020304" pitchFamily="18" charset="0"/>
              <a:cs typeface="Times New Roman" panose="02020603050405020304" pitchFamily="18" charset="0"/>
            </a:endParaRPr>
          </a:p>
          <a:p>
            <a:endParaRPr lang="ru-RU" sz="2000" dirty="0"/>
          </a:p>
        </p:txBody>
      </p:sp>
    </p:spTree>
    <p:extLst>
      <p:ext uri="{BB962C8B-B14F-4D97-AF65-F5344CB8AC3E}">
        <p14:creationId xmlns:p14="http://schemas.microsoft.com/office/powerpoint/2010/main" val="1539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207" y="493222"/>
            <a:ext cx="8596668" cy="1320800"/>
          </a:xfrm>
        </p:spPr>
        <p:txBody>
          <a:bodyPr>
            <a:normAutofit fontScale="90000"/>
          </a:bodyPr>
          <a:lstStyle/>
          <a:p>
            <a:r>
              <a:rPr lang="uz-Cyrl-UZ" b="1" dirty="0"/>
              <a:t>УНИВЕРСИТЕТ ПСИХОЛОГИНИНГ ҲУҚУҚЛАРИ</a:t>
            </a:r>
            <a:r>
              <a:rPr lang="ru-RU" dirty="0"/>
              <a:t/>
            </a:r>
            <a:br>
              <a:rPr lang="ru-RU" dirty="0"/>
            </a:br>
            <a:endParaRPr lang="ru-RU" dirty="0"/>
          </a:p>
        </p:txBody>
      </p:sp>
      <p:sp>
        <p:nvSpPr>
          <p:cNvPr id="3" name="Объект 2"/>
          <p:cNvSpPr>
            <a:spLocks noGrp="1"/>
          </p:cNvSpPr>
          <p:nvPr>
            <p:ph idx="1"/>
          </p:nvPr>
        </p:nvSpPr>
        <p:spPr>
          <a:xfrm>
            <a:off x="810337" y="1572954"/>
            <a:ext cx="8596668" cy="4985788"/>
          </a:xfrm>
        </p:spPr>
        <p:txBody>
          <a:bodyPr>
            <a:noAutofit/>
          </a:bodyPr>
          <a:lstStyle/>
          <a:p>
            <a:r>
              <a:rPr lang="uz-Cyrl-UZ" sz="2000" dirty="0">
                <a:latin typeface="Times New Roman" panose="02020603050405020304" pitchFamily="18" charset="0"/>
                <a:cs typeface="Times New Roman" panose="02020603050405020304" pitchFamily="18" charset="0"/>
              </a:rPr>
              <a:t>Университет Кенгаши йиғилишларида иштирок этиш;</a:t>
            </a:r>
            <a:endParaRPr lang="ru-RU" sz="2000" dirty="0">
              <a:latin typeface="Times New Roman" panose="02020603050405020304" pitchFamily="18" charset="0"/>
              <a:cs typeface="Times New Roman" panose="02020603050405020304" pitchFamily="18" charset="0"/>
            </a:endParaRPr>
          </a:p>
          <a:p>
            <a:r>
              <a:rPr lang="uz-Cyrl-UZ"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Талабалар фаолиятини кузатиш мақсадида дарслар ва дарсдан ташқаридаги ишларда иштирок этиш.</a:t>
            </a:r>
            <a:endParaRPr lang="ru-RU" sz="2000" dirty="0">
              <a:latin typeface="Times New Roman" panose="02020603050405020304" pitchFamily="18" charset="0"/>
              <a:cs typeface="Times New Roman" panose="02020603050405020304" pitchFamily="18" charset="0"/>
            </a:endParaRPr>
          </a:p>
          <a:p>
            <a:r>
              <a:rPr lang="uz-Cyrl-UZ"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Университетда гуруҳий ва индивидуал психологик тадқиқот ишларини </a:t>
            </a:r>
            <a:r>
              <a:rPr lang="uz-Cyrl-UZ" sz="2000" dirty="0">
                <a:latin typeface="Times New Roman" panose="02020603050405020304" pitchFamily="18" charset="0"/>
                <a:cs typeface="Times New Roman" panose="02020603050405020304" pitchFamily="18" charset="0"/>
              </a:rPr>
              <a:t>  олиб </a:t>
            </a:r>
            <a:r>
              <a:rPr lang="uz-Cyrl-UZ" sz="2000" dirty="0">
                <a:latin typeface="Times New Roman" panose="02020603050405020304" pitchFamily="18" charset="0"/>
                <a:cs typeface="Times New Roman" panose="02020603050405020304" pitchFamily="18" charset="0"/>
              </a:rPr>
              <a:t>бориш.</a:t>
            </a:r>
            <a:endParaRPr lang="ru-RU" sz="2000" dirty="0">
              <a:latin typeface="Times New Roman" panose="02020603050405020304" pitchFamily="18" charset="0"/>
              <a:cs typeface="Times New Roman" panose="02020603050405020304" pitchFamily="18" charset="0"/>
            </a:endParaRPr>
          </a:p>
          <a:p>
            <a:r>
              <a:rPr lang="uz-Cyrl-UZ"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Зарурият туғилганда тиббий ва дефектологик муассасаларга мурожаат этиш.</a:t>
            </a:r>
            <a:endParaRPr lang="ru-RU" sz="2000" dirty="0">
              <a:latin typeface="Times New Roman" panose="02020603050405020304" pitchFamily="18" charset="0"/>
              <a:cs typeface="Times New Roman" panose="02020603050405020304" pitchFamily="18" charset="0"/>
            </a:endParaRPr>
          </a:p>
          <a:p>
            <a:r>
              <a:rPr lang="uz-Cyrl-UZ"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Ўқув-тарбиявий жараённи такомиллаштириш билан боғлиқ масалаларни университет раҳбариятига етказиш.</a:t>
            </a:r>
            <a:endParaRPr lang="ru-RU" sz="2000" dirty="0">
              <a:latin typeface="Times New Roman" panose="02020603050405020304" pitchFamily="18" charset="0"/>
              <a:cs typeface="Times New Roman" panose="02020603050405020304" pitchFamily="18" charset="0"/>
            </a:endParaRPr>
          </a:p>
          <a:p>
            <a:r>
              <a:rPr lang="uz-Cyrl-UZ" sz="2000" dirty="0">
                <a:latin typeface="Times New Roman" panose="02020603050405020304" pitchFamily="18" charset="0"/>
                <a:cs typeface="Times New Roman" panose="02020603050405020304" pitchFamily="18" charset="0"/>
              </a:rPr>
              <a:t>Касбий </a:t>
            </a:r>
            <a:r>
              <a:rPr lang="uz-Cyrl-UZ" sz="2000" dirty="0">
                <a:latin typeface="Times New Roman" panose="02020603050405020304" pitchFamily="18" charset="0"/>
                <a:cs typeface="Times New Roman" panose="02020603050405020304" pitchFamily="18" charset="0"/>
              </a:rPr>
              <a:t>эҳтиёжларидан келиб чиққан ҳолда ўз касбий малакасини ошириш.</a:t>
            </a:r>
            <a:endParaRPr lang="ru-RU" sz="2000" dirty="0">
              <a:latin typeface="Times New Roman" panose="02020603050405020304" pitchFamily="18" charset="0"/>
              <a:cs typeface="Times New Roman" panose="02020603050405020304" pitchFamily="18" charset="0"/>
            </a:endParaRPr>
          </a:p>
          <a:p>
            <a:r>
              <a:rPr lang="uz-Cyrl-UZ"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Меҳнатни ташкил этишнинг қулай шарт-шароитларига эга </a:t>
            </a:r>
            <a:r>
              <a:rPr lang="uz-Cyrl-UZ" sz="2000" dirty="0">
                <a:latin typeface="Times New Roman" panose="02020603050405020304" pitchFamily="18" charset="0"/>
                <a:cs typeface="Times New Roman" panose="02020603050405020304" pitchFamily="18" charset="0"/>
              </a:rPr>
              <a:t>бўлиш</a:t>
            </a:r>
            <a:r>
              <a:rPr lang="uz-Cyrl-UZ"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31328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z-Cyrl-UZ" b="1" dirty="0">
                <a:latin typeface="Times New Roman" panose="02020603050405020304" pitchFamily="18" charset="0"/>
                <a:cs typeface="Times New Roman" panose="02020603050405020304" pitchFamily="18" charset="0"/>
              </a:rPr>
              <a:t>УНИВЕРСИТЕТ ПСИХОЛОГИНИНГ ҲУҚУҚЛАРИ</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803862"/>
            <a:ext cx="8596668" cy="4646813"/>
          </a:xfrm>
        </p:spPr>
        <p:txBody>
          <a:bodyPr>
            <a:normAutofit fontScale="92500"/>
          </a:bodyPr>
          <a:lstStyle/>
          <a:p>
            <a:r>
              <a:rPr lang="uz-Cyrl-UZ" sz="2000" dirty="0">
                <a:latin typeface="Times New Roman" panose="02020603050405020304" pitchFamily="18" charset="0"/>
                <a:cs typeface="Times New Roman" panose="02020603050405020304" pitchFamily="18" charset="0"/>
              </a:rPr>
              <a:t>Университет раҳбариятидан маслаҳатлар олиш.</a:t>
            </a:r>
            <a:endParaRPr lang="ru-RU" sz="2000" dirty="0">
              <a:latin typeface="Times New Roman" panose="02020603050405020304" pitchFamily="18" charset="0"/>
              <a:cs typeface="Times New Roman" panose="02020603050405020304" pitchFamily="18" charset="0"/>
            </a:endParaRPr>
          </a:p>
          <a:p>
            <a:r>
              <a:rPr lang="uz-Cyrl-UZ"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Хавф-хатарга мойил талабалар билан ишлашга ягона ёндашувларга доир услубий кўрсатмаларни ишлаб чиқиш.</a:t>
            </a:r>
            <a:endParaRPr lang="ru-RU" sz="2000" dirty="0">
              <a:latin typeface="Times New Roman" panose="02020603050405020304" pitchFamily="18" charset="0"/>
              <a:cs typeface="Times New Roman" panose="02020603050405020304" pitchFamily="18" charset="0"/>
            </a:endParaRPr>
          </a:p>
          <a:p>
            <a:r>
              <a:rPr lang="uz-Cyrl-UZ" sz="2000" dirty="0">
                <a:latin typeface="Times New Roman" panose="02020603050405020304" pitchFamily="18" charset="0"/>
                <a:cs typeface="Times New Roman" panose="02020603050405020304" pitchFamily="18" charset="0"/>
              </a:rPr>
              <a:t>Таълм-тарбия </a:t>
            </a:r>
            <a:r>
              <a:rPr lang="uz-Cyrl-UZ" sz="2000" dirty="0">
                <a:latin typeface="Times New Roman" panose="02020603050405020304" pitchFamily="18" charset="0"/>
                <a:cs typeface="Times New Roman" panose="02020603050405020304" pitchFamily="18" charset="0"/>
              </a:rPr>
              <a:t>жараёнида профессор-ўқитувчилар ва талабалар хулқи, ўқув фаолияти хусусиятларини кузатиш мақсадида дарс, маъруза, аудиториядан ташқари машғулотларда қатнашади.</a:t>
            </a:r>
            <a:endParaRPr lang="ru-RU" sz="2000" dirty="0">
              <a:latin typeface="Times New Roman" panose="02020603050405020304" pitchFamily="18" charset="0"/>
              <a:cs typeface="Times New Roman" panose="02020603050405020304" pitchFamily="18" charset="0"/>
            </a:endParaRPr>
          </a:p>
          <a:p>
            <a:r>
              <a:rPr lang="uz-Cyrl-UZ"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Мураббийлар, ота-оналар ва талабаларнинг йиғилишларида иштирок этади.</a:t>
            </a:r>
            <a:endParaRPr lang="ru-RU" sz="2000" dirty="0">
              <a:latin typeface="Times New Roman" panose="02020603050405020304" pitchFamily="18" charset="0"/>
              <a:cs typeface="Times New Roman" panose="02020603050405020304" pitchFamily="18" charset="0"/>
            </a:endParaRPr>
          </a:p>
          <a:p>
            <a:r>
              <a:rPr lang="uz-Cyrl-UZ"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Илмий изланишни йўлга қўйиш мақсадида олий ўқув юртларида гуруҳий ва индивидуал психологик  тажрибалар ўтказади.</a:t>
            </a:r>
            <a:endParaRPr lang="ru-RU" sz="2000" dirty="0">
              <a:latin typeface="Times New Roman" panose="02020603050405020304" pitchFamily="18" charset="0"/>
              <a:cs typeface="Times New Roman" panose="02020603050405020304" pitchFamily="18" charset="0"/>
            </a:endParaRPr>
          </a:p>
          <a:p>
            <a:r>
              <a:rPr lang="uz-Cyrl-UZ"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Ота-оналарга ва педагогларга зарурият туғилганда оилавий турмуш </a:t>
            </a:r>
            <a:r>
              <a:rPr lang="uz-Cyrl-UZ" sz="2000" dirty="0">
                <a:latin typeface="Times New Roman" panose="02020603050405020304" pitchFamily="18" charset="0"/>
                <a:cs typeface="Times New Roman" panose="02020603050405020304" pitchFamily="18" charset="0"/>
              </a:rPr>
              <a:t>психологиясига </a:t>
            </a:r>
            <a:r>
              <a:rPr lang="uz-Cyrl-UZ" sz="2000" dirty="0">
                <a:latin typeface="Times New Roman" panose="02020603050405020304" pitchFamily="18" charset="0"/>
                <a:cs typeface="Times New Roman" panose="02020603050405020304" pitchFamily="18" charset="0"/>
              </a:rPr>
              <a:t>оид консультатив хизмат усулларини тавсия қилади.</a:t>
            </a:r>
            <a:endParaRPr lang="ru-RU" sz="2000" dirty="0">
              <a:latin typeface="Times New Roman" panose="02020603050405020304" pitchFamily="18" charset="0"/>
              <a:cs typeface="Times New Roman" panose="02020603050405020304" pitchFamily="18" charset="0"/>
            </a:endParaRPr>
          </a:p>
          <a:p>
            <a:r>
              <a:rPr lang="uz-Cyrl-UZ"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Амалиётчи психологнинг меҳнат таътили муддати барча олий таълим профессор-ўқитувчилари билан баробардир.</a:t>
            </a:r>
            <a:endParaRPr lang="ru-RU" sz="2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22921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207" y="277091"/>
            <a:ext cx="8596668" cy="1320800"/>
          </a:xfrm>
        </p:spPr>
        <p:txBody>
          <a:bodyPr>
            <a:normAutofit fontScale="90000"/>
          </a:bodyPr>
          <a:lstStyle/>
          <a:p>
            <a:r>
              <a:rPr lang="uz-Cyrl-UZ" sz="3100" b="1" dirty="0">
                <a:latin typeface="Times New Roman" panose="02020603050405020304" pitchFamily="18" charset="0"/>
                <a:cs typeface="Times New Roman" panose="02020603050405020304" pitchFamily="18" charset="0"/>
              </a:rPr>
              <a:t>УНИВЕРСИТЕТ ПСИХОЛОГИНИНГ ИНДИВИДУАЛ МАСЪУЛИЯТИ ВА ЖАВОБГАРЛИГИ</a:t>
            </a:r>
            <a:r>
              <a:rPr lang="ru-RU" dirty="0"/>
              <a:t/>
            </a:r>
            <a:br>
              <a:rPr lang="ru-RU" dirty="0"/>
            </a:br>
            <a:endParaRPr lang="ru-RU" dirty="0"/>
          </a:p>
        </p:txBody>
      </p:sp>
      <p:sp>
        <p:nvSpPr>
          <p:cNvPr id="3" name="Объект 2"/>
          <p:cNvSpPr>
            <a:spLocks noGrp="1"/>
          </p:cNvSpPr>
          <p:nvPr>
            <p:ph idx="1"/>
          </p:nvPr>
        </p:nvSpPr>
        <p:spPr>
          <a:xfrm>
            <a:off x="594207" y="1712422"/>
            <a:ext cx="8596668" cy="4671753"/>
          </a:xfrm>
        </p:spPr>
        <p:txBody>
          <a:bodyPr>
            <a:normAutofit fontScale="92500"/>
          </a:bodyPr>
          <a:lstStyle/>
          <a:p>
            <a:r>
              <a:rPr lang="uz-Cyrl-UZ" dirty="0">
                <a:latin typeface="Times New Roman" panose="02020603050405020304" pitchFamily="18" charset="0"/>
                <a:cs typeface="Times New Roman" panose="02020603050405020304" pitchFamily="18" charset="0"/>
              </a:rPr>
              <a:t>Функционал вазифаларини </a:t>
            </a:r>
            <a:r>
              <a:rPr lang="uz-Cyrl-UZ" dirty="0" smtClean="0">
                <a:latin typeface="Times New Roman" panose="02020603050405020304" pitchFamily="18" charset="0"/>
                <a:cs typeface="Times New Roman" panose="02020603050405020304" pitchFamily="18" charset="0"/>
              </a:rPr>
              <a:t>бажариш;</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Тасдиқланган иш режасининг тўлиқ  бажарилишини </a:t>
            </a:r>
            <a:r>
              <a:rPr lang="uz-Cyrl-UZ" dirty="0" smtClean="0">
                <a:latin typeface="Times New Roman" panose="02020603050405020304" pitchFamily="18" charset="0"/>
                <a:cs typeface="Times New Roman" panose="02020603050405020304" pitchFamily="18" charset="0"/>
              </a:rPr>
              <a:t>таъминлаш;</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Тасдиқланган шаклдаги ҳисоботларни ўз вақтида тақдим </a:t>
            </a:r>
            <a:r>
              <a:rPr lang="uz-Cyrl-UZ" dirty="0" smtClean="0">
                <a:latin typeface="Times New Roman" panose="02020603050405020304" pitchFamily="18" charset="0"/>
                <a:cs typeface="Times New Roman" panose="02020603050405020304" pitchFamily="18" charset="0"/>
              </a:rPr>
              <a:t>этиш;</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Психодиагностик тахлилларнинг </a:t>
            </a:r>
            <a:r>
              <a:rPr lang="uz-Cyrl-UZ" dirty="0" smtClean="0">
                <a:latin typeface="Times New Roman" panose="02020603050405020304" pitchFamily="18" charset="0"/>
                <a:cs typeface="Times New Roman" panose="02020603050405020304" pitchFamily="18" charset="0"/>
              </a:rPr>
              <a:t>аниқлиги;</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Диагностик ва коррекцион методлар </a:t>
            </a:r>
            <a:r>
              <a:rPr lang="uz-Cyrl-UZ" dirty="0" smtClean="0">
                <a:latin typeface="Times New Roman" panose="02020603050405020304" pitchFamily="18" charset="0"/>
                <a:cs typeface="Times New Roman" panose="02020603050405020304" pitchFamily="18" charset="0"/>
              </a:rPr>
              <a:t>адекватлиги;</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Талабалар </a:t>
            </a:r>
            <a:r>
              <a:rPr lang="uz-Cyrl-UZ" dirty="0">
                <a:latin typeface="Times New Roman" panose="02020603050405020304" pitchFamily="18" charset="0"/>
                <a:cs typeface="Times New Roman" panose="02020603050405020304" pitchFamily="18" charset="0"/>
              </a:rPr>
              <a:t>билан олиб бориладиган ишлар ва уларнинг </a:t>
            </a:r>
            <a:r>
              <a:rPr lang="uz-Cyrl-UZ" dirty="0" smtClean="0">
                <a:latin typeface="Times New Roman" panose="02020603050405020304" pitchFamily="18" charset="0"/>
                <a:cs typeface="Times New Roman" panose="02020603050405020304" pitchFamily="18" charset="0"/>
              </a:rPr>
              <a:t>натижалари;</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Берилаётган тавсиялар </a:t>
            </a:r>
            <a:r>
              <a:rPr lang="uz-Cyrl-UZ" dirty="0" smtClean="0">
                <a:latin typeface="Times New Roman" panose="02020603050405020304" pitchFamily="18" charset="0"/>
                <a:cs typeface="Times New Roman" panose="02020603050405020304" pitchFamily="18" charset="0"/>
              </a:rPr>
              <a:t>асосланганлиги;</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Текширув </a:t>
            </a:r>
            <a:r>
              <a:rPr lang="uz-Cyrl-UZ" dirty="0">
                <a:latin typeface="Times New Roman" panose="02020603050405020304" pitchFamily="18" charset="0"/>
                <a:cs typeface="Times New Roman" panose="02020603050405020304" pitchFamily="18" charset="0"/>
              </a:rPr>
              <a:t>ва бошқа ҳужжатлар тўлдирилишига ва </a:t>
            </a:r>
            <a:r>
              <a:rPr lang="uz-Cyrl-UZ" dirty="0" smtClean="0">
                <a:latin typeface="Times New Roman" panose="02020603050405020304" pitchFamily="18" charset="0"/>
                <a:cs typeface="Times New Roman" panose="02020603050405020304" pitchFamily="18" charset="0"/>
              </a:rPr>
              <a:t>сақланиш холати;</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Психологик  диагностика натижалари ва материаллари юридик хужжат ҳисобланмайди ва тавсия характерига эга. </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Университет талабалари ва ходимлари ҳаётида юз берувчи касбий, ижтимоий, оилавий психологик кризисли ҳолатлари, жароҳат, травма ва бошқа патологик ҳолатлар учун психолог шахсан якка холда масъулият ва жавобгарликни ўз зиммасига олмайди.</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16134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latin typeface="Times New Roman" panose="02020603050405020304" pitchFamily="18" charset="0"/>
                <a:cs typeface="Times New Roman" panose="02020603050405020304" pitchFamily="18" charset="0"/>
              </a:rPr>
              <a:t>УНИВЕРСИТЕТ </a:t>
            </a:r>
            <a:r>
              <a:rPr lang="uz-Cyrl-UZ" sz="2800" b="1" dirty="0">
                <a:latin typeface="Times New Roman" panose="02020603050405020304" pitchFamily="18" charset="0"/>
                <a:cs typeface="Times New Roman" panose="02020603050405020304" pitchFamily="18" charset="0"/>
              </a:rPr>
              <a:t>ПСИХОЛОГИ ФАОЛИЯТИНИНГ ЎЗАРО </a:t>
            </a:r>
            <a:r>
              <a:rPr lang="uz-Cyrl-UZ" sz="2800" b="1" dirty="0" smtClean="0">
                <a:latin typeface="Times New Roman" panose="02020603050405020304" pitchFamily="18" charset="0"/>
                <a:cs typeface="Times New Roman" panose="02020603050405020304" pitchFamily="18" charset="0"/>
              </a:rPr>
              <a:t>МУНОСАБАТЛАРИ:</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612669"/>
            <a:ext cx="8596668" cy="4871258"/>
          </a:xfrm>
        </p:spPr>
        <p:txBody>
          <a:bodyPr>
            <a:normAutofit fontScale="92500" lnSpcReduction="20000"/>
          </a:bodyPr>
          <a:lstStyle/>
          <a:p>
            <a:r>
              <a:rPr lang="uz-Cyrl-UZ" dirty="0" smtClean="0">
                <a:latin typeface="Times New Roman" panose="02020603050405020304" pitchFamily="18" charset="0"/>
                <a:cs typeface="Times New Roman" panose="02020603050405020304" pitchFamily="18" charset="0"/>
              </a:rPr>
              <a:t>Университетдаги </a:t>
            </a:r>
            <a:r>
              <a:rPr lang="uz-Cyrl-UZ" dirty="0">
                <a:latin typeface="Times New Roman" panose="02020603050405020304" pitchFamily="18" charset="0"/>
                <a:cs typeface="Times New Roman" panose="02020603050405020304" pitchFamily="18" charset="0"/>
              </a:rPr>
              <a:t>талабалар гуруҳларини ижтимоий-психологик жиҳатдан ўрганиб чиқиш;</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Таълим муассасасидаги ахлоқий-психологик иқлимни, унинг талаба шахсига таъсирини ўрганиш;</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Талабаларнинг шахсий муаммоларини аниқлаш мақсадида зарурат бўлганида ижтимоий-психологик диагностика ўтказиш;</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Ижтимоий ҳимояга муҳтож талабаларни аниқлашда иштирок этиш;</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Ота-оналарни ўқув-тарбиявий жараёнга жалб этиш;</a:t>
            </a:r>
            <a:endParaRPr lang="ru-RU" dirty="0">
              <a:latin typeface="Times New Roman" panose="02020603050405020304" pitchFamily="18" charset="0"/>
              <a:cs typeface="Times New Roman" panose="02020603050405020304" pitchFamily="18" charset="0"/>
            </a:endParaRPr>
          </a:p>
          <a:p>
            <a:r>
              <a:rPr lang="uz-Cyrl-UZ" dirty="0">
                <a:latin typeface="Times New Roman" panose="02020603050405020304" pitchFamily="18" charset="0"/>
                <a:cs typeface="Times New Roman" panose="02020603050405020304" pitchFamily="18" charset="0"/>
              </a:rPr>
              <a:t> Мушкул вазиятларга тушиб қолган талабаларга индивидуал маслаҳатлар бериш;</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Ота-оналар, педагоглар, маъмурият ва гуруҳ мураббийларига психологик маслаҳатлар бериш;</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Талабалардаги хулқи оғишишларни эрта аниқлаш ва уларнинг олдини олиш;</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Турли ҳолатлар бўйича </a:t>
            </a:r>
            <a:r>
              <a:rPr lang="uz-Cyrl-UZ" dirty="0" smtClean="0">
                <a:solidFill>
                  <a:schemeClr val="tx1"/>
                </a:solidFill>
                <a:latin typeface="Times New Roman" panose="02020603050405020304" pitchFamily="18" charset="0"/>
                <a:cs typeface="Times New Roman" panose="02020603050405020304" pitchFamily="18" charset="0"/>
              </a:rPr>
              <a:t>рўйхатда</a:t>
            </a:r>
            <a:r>
              <a:rPr lang="uz-Cyrl-UZ" dirty="0" smtClean="0">
                <a:solidFill>
                  <a:srgbClr val="FFFF00"/>
                </a:solidFill>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турадиган талабалар билан психопрофилактик ва коррекцион ишларни олиб бориш;</a:t>
            </a:r>
            <a:endParaRPr lang="ru-RU" dirty="0">
              <a:latin typeface="Times New Roman" panose="02020603050405020304" pitchFamily="18" charset="0"/>
              <a:cs typeface="Times New Roman" panose="02020603050405020304" pitchFamily="18" charset="0"/>
            </a:endParaRPr>
          </a:p>
          <a:p>
            <a:r>
              <a:rPr lang="uz-Cyrl-UZ" dirty="0" smtClean="0">
                <a:latin typeface="Times New Roman" panose="02020603050405020304" pitchFamily="18" charset="0"/>
                <a:cs typeface="Times New Roman" panose="02020603050405020304" pitchFamily="18" charset="0"/>
              </a:rPr>
              <a:t> </a:t>
            </a:r>
            <a:r>
              <a:rPr lang="uz-Cyrl-UZ" dirty="0">
                <a:solidFill>
                  <a:schemeClr val="tx1"/>
                </a:solidFill>
                <a:latin typeface="Times New Roman" panose="02020603050405020304" pitchFamily="18" charset="0"/>
                <a:cs typeface="Times New Roman" panose="02020603050405020304" pitchFamily="18" charset="0"/>
              </a:rPr>
              <a:t>Профессор-ўқитувчилар, </a:t>
            </a:r>
            <a:r>
              <a:rPr lang="uz-Cyrl-UZ" dirty="0" smtClean="0">
                <a:solidFill>
                  <a:schemeClr val="tx1"/>
                </a:solidFill>
                <a:latin typeface="Times New Roman" panose="02020603050405020304" pitchFamily="18" charset="0"/>
                <a:cs typeface="Times New Roman" panose="02020603050405020304" pitchFamily="18" charset="0"/>
              </a:rPr>
              <a:t>ходимлар, психологик </a:t>
            </a:r>
            <a:r>
              <a:rPr lang="uz-Cyrl-UZ" dirty="0">
                <a:solidFill>
                  <a:schemeClr val="tx1"/>
                </a:solidFill>
                <a:latin typeface="Times New Roman" panose="02020603050405020304" pitchFamily="18" charset="0"/>
                <a:cs typeface="Times New Roman" panose="02020603050405020304" pitchFamily="18" charset="0"/>
              </a:rPr>
              <a:t>ёрдамга муҳтож талабалар ва ота-оналар ўртасидаги </a:t>
            </a:r>
            <a:r>
              <a:rPr lang="uz-Cyrl-UZ" dirty="0" smtClean="0">
                <a:latin typeface="Times New Roman" panose="02020603050405020304" pitchFamily="18" charset="0"/>
                <a:cs typeface="Times New Roman" panose="02020603050405020304" pitchFamily="18" charset="0"/>
              </a:rPr>
              <a:t>низоли вазиятлар </a:t>
            </a:r>
            <a:r>
              <a:rPr lang="uz-Cyrl-UZ" dirty="0">
                <a:latin typeface="Times New Roman" panose="02020603050405020304" pitchFamily="18" charset="0"/>
                <a:cs typeface="Times New Roman" panose="02020603050405020304" pitchFamily="18" charset="0"/>
              </a:rPr>
              <a:t>билан ишлаш.</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79026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793712" y="96708"/>
            <a:ext cx="8596668" cy="4224271"/>
          </a:xfrm>
        </p:spPr>
        <p:txBody>
          <a:bodyPr/>
          <a:lstStyle/>
          <a:p>
            <a:pPr algn="ctr" eaLnBrk="1" hangingPunct="1"/>
            <a:r>
              <a:rPr lang="uz-Cyrl-UZ" altLang="ru-RU" sz="4400" b="1" dirty="0">
                <a:solidFill>
                  <a:schemeClr val="tx2"/>
                </a:solidFill>
                <a:latin typeface="Times New Roman" panose="02020603050405020304" pitchFamily="18" charset="0"/>
                <a:cs typeface="Times New Roman" panose="02020603050405020304" pitchFamily="18" charset="0"/>
              </a:rPr>
              <a:t>Таълим муассасаларида психологик хизматнинг асосий йўналишлари қуйидагича</a:t>
            </a:r>
            <a:r>
              <a:rPr lang="uz-Cyrl-UZ" altLang="ru-RU" sz="4400" b="1" dirty="0" smtClean="0">
                <a:solidFill>
                  <a:schemeClr val="tx2"/>
                </a:solidFill>
                <a:latin typeface="Times New Roman" panose="02020603050405020304" pitchFamily="18" charset="0"/>
                <a:cs typeface="Times New Roman" panose="02020603050405020304" pitchFamily="18" charset="0"/>
              </a:rPr>
              <a:t>:</a:t>
            </a:r>
          </a:p>
          <a:p>
            <a:pPr algn="ctr" eaLnBrk="1" hangingPunct="1"/>
            <a:endParaRPr lang="ru-RU" altLang="ru-RU" sz="4800" b="1" dirty="0">
              <a:solidFill>
                <a:schemeClr val="tx2"/>
              </a:solidFill>
            </a:endParaRPr>
          </a:p>
        </p:txBody>
      </p:sp>
      <p:pic>
        <p:nvPicPr>
          <p:cNvPr id="3" name="Picture 5" descr="Ouran_Host_Club_by_inuk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23" y="2592752"/>
            <a:ext cx="4971245" cy="3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93777"/>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docProps/app.xml><?xml version="1.0" encoding="utf-8"?>
<Properties xmlns="http://schemas.openxmlformats.org/officeDocument/2006/extended-properties" xmlns:vt="http://schemas.openxmlformats.org/officeDocument/2006/docPropsVTypes">
  <Template/>
  <TotalTime>1453</TotalTime>
  <Words>1014</Words>
  <Application>Microsoft Office PowerPoint</Application>
  <PresentationFormat>Widescreen</PresentationFormat>
  <Paragraphs>133</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Book Antiqua</vt:lpstr>
      <vt:lpstr>Calibri</vt:lpstr>
      <vt:lpstr>Century</vt:lpstr>
      <vt:lpstr>Century Gothic</vt:lpstr>
      <vt:lpstr>Times New Roman</vt:lpstr>
      <vt:lpstr>Trebuchet MS</vt:lpstr>
      <vt:lpstr>Wingdings 3</vt:lpstr>
      <vt:lpstr>Аспект</vt:lpstr>
      <vt:lpstr>PowerPoint Presentation</vt:lpstr>
      <vt:lpstr>Университетда психологик хизматнинг фаолияти, ва  асосий йўналишлари</vt:lpstr>
      <vt:lpstr>ПСИХОЛОГНИНГ ВАЗИФАЛАРИ:</vt:lpstr>
      <vt:lpstr>УНИВЕРСИТЕТ ПСИХОЛОГИНИНГ МАЖБУРИЯТЛАРИ </vt:lpstr>
      <vt:lpstr>УНИВЕРСИТЕТ ПСИХОЛОГИНИНГ ҲУҚУҚЛАРИ </vt:lpstr>
      <vt:lpstr>УНИВЕРСИТЕТ ПСИХОЛОГИНИНГ ҲУҚУҚЛАРИ</vt:lpstr>
      <vt:lpstr>УНИВЕРСИТЕТ ПСИХОЛОГИНИНГ ИНДИВИДУАЛ МАСЪУЛИЯТИ ВА ЖАВОБГАРЛИГИ </vt:lpstr>
      <vt:lpstr>УНИВЕРСИТЕТ ПСИХОЛОГИ ФАОЛИЯТИНИНГ ЎЗАРО МУНОСАБАТЛАРИ:</vt:lpstr>
      <vt:lpstr>PowerPoint Presentation</vt:lpstr>
      <vt:lpstr>PowerPoint Presentation</vt:lpstr>
      <vt:lpstr>Психологик маърифат ва ташвиқот</vt:lpstr>
      <vt:lpstr>Психологик профилактика </vt:lpstr>
      <vt:lpstr>Психологик диагностика </vt:lpstr>
      <vt:lpstr>PowerPoint Presentation</vt:lpstr>
      <vt:lpstr>PowerPoint Presentation</vt:lpstr>
      <vt:lpstr> Сўровнома</vt:lpstr>
      <vt:lpstr>Ўз-ўзини паст баҳолаш</vt:lpstr>
      <vt:lpstr>Агрессия</vt:lpstr>
      <vt:lpstr>PowerPoint Presentation</vt:lpstr>
      <vt:lpstr>PowerPoint Presentation</vt:lpstr>
      <vt:lpstr>PowerPoint Presentation</vt:lpstr>
      <vt:lpstr>Психологик коррекция </vt:lpstr>
      <vt:lpstr>Психологик маслаҳат</vt:lpstr>
      <vt:lpstr>PowerPoint Presentation</vt:lpstr>
      <vt:lpstr>Мақсад:</vt:lpstr>
      <vt:lpstr>Вазифа: </vt:lpstr>
      <vt:lpstr>Тренинг ўтказишнинг ўзига хос хусусиятлари</vt:lpstr>
      <vt:lpstr>Кутилаётган натижалар</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Dilfuza Abdurakhmanova</dc:creator>
  <cp:lastModifiedBy>Javohir Erkinov</cp:lastModifiedBy>
  <cp:revision>88</cp:revision>
  <dcterms:created xsi:type="dcterms:W3CDTF">2021-10-19T07:23:16Z</dcterms:created>
  <dcterms:modified xsi:type="dcterms:W3CDTF">2021-10-26T05:39:32Z</dcterms:modified>
</cp:coreProperties>
</file>