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6" r:id="rId2"/>
  </p:sldMasterIdLst>
  <p:sldIdLst>
    <p:sldId id="256" r:id="rId3"/>
    <p:sldId id="257" r:id="rId4"/>
    <p:sldId id="258" r:id="rId5"/>
    <p:sldId id="259" r:id="rId6"/>
    <p:sldId id="270" r:id="rId7"/>
    <p:sldId id="260" r:id="rId8"/>
    <p:sldId id="271" r:id="rId9"/>
    <p:sldId id="261" r:id="rId10"/>
    <p:sldId id="262" r:id="rId11"/>
    <p:sldId id="263" r:id="rId12"/>
    <p:sldId id="272" r:id="rId13"/>
    <p:sldId id="273" r:id="rId14"/>
    <p:sldId id="274" r:id="rId15"/>
    <p:sldId id="27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>
        <p:scale>
          <a:sx n="100" d="100"/>
          <a:sy n="100" d="100"/>
        </p:scale>
        <p:origin x="81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9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3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99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68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55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91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8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89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2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9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32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41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52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66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1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6753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988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16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97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596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43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56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18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86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016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21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22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5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7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29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0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2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2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787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9364B-C693-4D93-86F7-F251455C924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1A1AE-F9C1-4F7A-848E-55155ADD61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3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lex.uz/docs/1521661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lex.uz/docs/1521661" TargetMode="Externa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1378857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ru-RU" sz="2400" b="1" dirty="0" err="1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2400" b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sz="2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Вазирлар</a:t>
            </a:r>
            <a:r>
              <a:rPr lang="ru-RU" sz="2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Маҳкамасининг</a:t>
            </a:r>
            <a:r>
              <a:rPr lang="ru-RU" sz="2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ru-RU" sz="2400" b="1" dirty="0" err="1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йил</a:t>
            </a:r>
            <a:r>
              <a:rPr lang="en-US" sz="2400" b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4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октябрдаги</a:t>
            </a:r>
            <a:r>
              <a:rPr lang="ru-RU" sz="2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4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sz="2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хавфсизлиги</a:t>
            </a:r>
            <a:r>
              <a:rPr lang="ru-RU" sz="2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қоидаларини</a:t>
            </a:r>
            <a:r>
              <a:rPr lang="ru-RU" sz="2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тасдиқлаш</a:t>
            </a:r>
            <a:r>
              <a:rPr lang="ru-RU" sz="2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тўғрисида”ги</a:t>
            </a:r>
            <a:r>
              <a:rPr lang="ru-RU" sz="2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649-сон </a:t>
            </a:r>
            <a:r>
              <a:rPr lang="ru-RU" sz="24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Қарори</a:t>
            </a:r>
            <a:r>
              <a:rPr lang="ru-RU" sz="2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мазмун</a:t>
            </a:r>
            <a:r>
              <a:rPr lang="ru-RU" sz="2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моҳиятини</a:t>
            </a:r>
            <a:r>
              <a:rPr lang="ru-RU" sz="24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тушунтириш</a:t>
            </a:r>
            <a:endParaRPr lang="en-US" sz="2400" b="1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824"/>
            <a:ext cx="12191999" cy="546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8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6" y="1238596"/>
            <a:ext cx="10965091" cy="5303520"/>
          </a:xfrm>
        </p:spPr>
        <p:txBody>
          <a:bodyPr>
            <a:noAutofit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одамлар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ҳаётига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туғилган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тақдирда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мавжуд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куч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воситалар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ёрдамида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қутқариш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чораларини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кўришга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зарур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бўлганда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энергиясини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қарши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ҳимоя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тизимидан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ташқари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ўчириш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юкларни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ташишга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мўлжалланган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мосламалар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аппаратларнинг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фаолиятини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тўхтатиш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хом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ашё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газ,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буғ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коммуникацияларини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ёпиб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қўйиш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авария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рўй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туташ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хоналарнинг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шамоллатиш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тизими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тўхтатиш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хоналар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тутун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қопланиши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тарқалишининг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олдини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олишга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имкон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берадиган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чораларни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кўришга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ўчиришга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қаратилган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ишлардан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ташқари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бинодаги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барча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тўхтатишга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ишлаб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чиқаришнинг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жараёни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бўлса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ўчиришга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жалб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этилган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ходимлардан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ташқари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барча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ходимларни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хавфли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ҳудуд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ташқарисига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чиқаришга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13796" y="127462"/>
            <a:ext cx="10353761" cy="990138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жойга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етиб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ташкилот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раҳбари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мансабдор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шахс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9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609600"/>
            <a:ext cx="10353762" cy="5181600"/>
          </a:xfrm>
        </p:spPr>
        <p:txBody>
          <a:bodyPr/>
          <a:lstStyle/>
          <a:p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ёнғин-қутқарув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бўлинмалари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етиб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келгунга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қадар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объектнинг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ўзига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хослигини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ҳисобга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олган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ҳолда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ёнғинни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ўчиришда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умумий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раҳбарлик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қилишга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е)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ёнғинни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ўчиришда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иштирок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этаётган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ходимлар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хавфсизлик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талабларига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риоя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қилишларини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таъминлашга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ж)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ўчириш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вақтда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одамларни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эвакуация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моддий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бойликларни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ҳимоя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қилишни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ташкил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этишга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з)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ёнғин-қутқарув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бўлинмаларини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кутиб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олишни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содир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жойга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қисқа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йўл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олиб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боришни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ташкил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этишга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мажбур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0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856343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Бино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иншоот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хоналарга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қўйиладиган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хавфсизлиги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талаблари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465943"/>
            <a:ext cx="10353762" cy="509451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30.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ушбу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Қоидаларга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9-иловага 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мувофиқ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автоматик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ўчириш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қурилмалари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сигнализацияси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жиҳозланган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бўлиши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лозим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31.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Бинолар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иншоотлар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хоналардан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асбоб-ускуналардан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жиҳозлардан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фақат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лойиҳа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-техник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белгиланган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мақсадларда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хавфсизлиги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талабларига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риоя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қилинган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ҳолда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фойдаланиш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керак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Белгиланган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ишлаб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чиқилган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тасдиқланган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лойиҳасиз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конструктив,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ҳажмий-лойиҳавий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муҳандислик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-техник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ечимларга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ўзгартириш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киритилиши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тақиқланади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32.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Бинолар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иншоотлар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хоналардаги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қарши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тизимлар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қурилмалар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тутунга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қарши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ҳимоя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автоматикаси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воситалари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қарши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таъминоти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тизимлари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қарши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эшиклар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клапанлар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тутун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чиқариш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люклари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қарши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девор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шифтлардаги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ҳимоя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мосламалари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шу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кабилар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доимо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ишчи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ҳолатда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бўлиши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керак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33.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Эшикларнинг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ўзини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ёпадиган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мосламалари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доимо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ҳолатда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бўлиши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зарур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тутунга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қарши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чидамли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эшикларнинг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очилишига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ёпилишига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тўсқинлик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қилувчи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бирон-бир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мослама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ўрнатиш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эмас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34.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Қурилиш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ёнувчи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пардозлаш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иссиқликни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тутувчи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материалларнинг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ускуналарнинг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ишланган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устунларнинг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тиргакларнинг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оловдан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ҳимоялаш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қопламлари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оловдан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ҳимоялаш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хусусиятларини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йўқотиш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пасайтиришни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ҳисобга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ҳолда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сувоқлар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махсус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бўёқлар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шу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кабилар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бузилиши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ҳолатлари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дарҳол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бартараф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этилиши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керак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Меъёр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талаблари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асосида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ишлов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берилган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шимдирилган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ёғоч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конструкциялари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декорация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матолар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оловдан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ҳимоялаш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таркибининг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таъсир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муддати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тугаган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ҳимоялаш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хусусиятини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йўқотган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бўлса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уларга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такроран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ишлов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берилиши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шимдирилиши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лозим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Оловдан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ҳимоялаш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таркиби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ишлов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берилган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шимдирилган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конструкция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материалларнинг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ҳолати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йилига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камида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 марта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текширилиши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лозим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Текшириш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натижалари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тегишли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далолатнома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қайд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этилади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449943"/>
            <a:ext cx="10353762" cy="5747657"/>
          </a:xfrm>
        </p:spPr>
        <p:txBody>
          <a:bodyPr/>
          <a:lstStyle/>
          <a:p>
            <a:pPr algn="ctr"/>
            <a:r>
              <a:rPr lang="ru-RU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Ташкилотларнинг</a:t>
            </a: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хоналарида</a:t>
            </a: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бино</a:t>
            </a: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иншоотларда</a:t>
            </a: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якка</a:t>
            </a: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тартибдаги</a:t>
            </a: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турар</a:t>
            </a: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жойлардан</a:t>
            </a: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ташқари</a:t>
            </a: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қуйидагилар</a:t>
            </a: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тақиқланади</a:t>
            </a:r>
            <a:r>
              <a:rPr lang="ru-RU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ертўла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цоколь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қаватларида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йўлакларда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зина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катакларида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енгил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алангаланувчи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ёнувчи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суюқликларни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порох,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портловчи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моддаларни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газ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баллонларини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аэрозоль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идишдаги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товарларни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целлулоид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портлаш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бор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сақлаш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фойдаланиш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амалдаги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келтирилган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ҳолатлар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бундан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мустасно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чордоқлар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техник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қаватлар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шамоллатиш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тизими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ўрнатилган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хоналардан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ишлаб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чиқариш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участкалари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устахоналар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сифатида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фойдаланиш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ушбу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жойларда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маҳсулотлар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ускуналар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мебеллар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буюмларни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сақлаш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в) лифт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холларига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ҳужра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киоск,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савдо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шохобчалари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шу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кабиларни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жойлаштириш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ертўла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цоколь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қаватларидан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чиқиш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эшиклари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умумий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зинапоя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катакчаларидан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алоҳида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ажратилмаган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бўлса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уларда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ёнувчи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сақлаш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омборлари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устахоналарни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ташкил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хўжалик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хоналарини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жойлаштириш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334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551543"/>
            <a:ext cx="11205029" cy="6168571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лойиҳада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кўзда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тутилган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вестибюль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холлар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йўлаклар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тамбур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зина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катакларининг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эшикларини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олиб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ташлаш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е) балкон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лоджияларнинг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эшик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люкларини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қўшни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хонага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ўтиш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йўлаклари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ташқи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қутқарув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зиналарига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чиқиш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жойларини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мебель,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ускуна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буюмлар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тўсиб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қўйиш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ж) бензин, керосин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енгил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алангаланувчи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ёнувчи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суюқликлардан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фойдаланган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ҳолда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хоналарни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тозалаш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кийимларни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ювиш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шунингдек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кавшарлаш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лампаси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очиқ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оловдан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фойдаланган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ҳолда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яхлаб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музлаган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қувурларни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эритиш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белгиланган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тасдиқланган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норма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қоидаларда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назарда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тутилган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ҳолатлардан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ташқари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деразаларга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очилмайдиган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панжаралар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ўрнатиш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вақтида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хавфсизлик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зонасига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кирувчи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лоджия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балконларни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ойналар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қоплаш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зина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катакларида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йўлакларда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ҳужралар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ташкил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шунингдек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зинанинг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қаватлар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орасидаги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қисмида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(марш)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майдонларида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буюмлар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мебель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ёнувчи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сақлаш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бинонинг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биринчи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цоколь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қаватларидаги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зина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катаклари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остида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фақат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марказий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иситиш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тизимини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бошқариш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тармоқлари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ўлчагич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тармоқлари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шчитлари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ўрнатилган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деворлари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ёнмайдиган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материаллардан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ишланган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хоналарни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жойлаштириш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мумкин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омборлар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ишлаб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чиқариш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хоналарида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оловга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бардошлилиги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V-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даражали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бинолардан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ташқари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ёнувчи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қийин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ёнувчи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материаллардан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тунука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ясалган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антресоллар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шунингдек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ички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хоналарни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ташкил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454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705" y="2423410"/>
            <a:ext cx="10353761" cy="1326321"/>
          </a:xfrm>
        </p:spPr>
        <p:txBody>
          <a:bodyPr/>
          <a:lstStyle/>
          <a:p>
            <a:r>
              <a:rPr lang="uz-Cyrl-UZ" sz="36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Эътиборингиз учун рахмат!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4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2" y="275772"/>
            <a:ext cx="9905998" cy="1007905"/>
          </a:xfrm>
          <a:solidFill>
            <a:schemeClr val="tx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Ушбу </a:t>
            </a:r>
            <a:r>
              <a:rPr lang="ru-RU" sz="2800" dirty="0" err="1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Қарор</a:t>
            </a:r>
            <a:r>
              <a:rPr lang="ru-RU" sz="2800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Қуйидагиларни</a:t>
            </a:r>
            <a:r>
              <a:rPr lang="ru-RU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назарда</a:t>
            </a:r>
            <a:r>
              <a:rPr lang="ru-RU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тутувчи</a:t>
            </a:r>
            <a:r>
              <a:rPr lang="ru-RU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хавфсизлиги</a:t>
            </a:r>
            <a:r>
              <a:rPr lang="ru-RU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қоидалари</a:t>
            </a:r>
            <a:r>
              <a:rPr lang="ru-RU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иловага</a:t>
            </a:r>
            <a:r>
              <a:rPr lang="ru-RU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мувофиқ</a:t>
            </a:r>
            <a:r>
              <a:rPr lang="ru-RU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тасдиқлансин</a:t>
            </a:r>
            <a:r>
              <a:rPr lang="ru-RU" sz="2800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17364" y="1424354"/>
            <a:ext cx="8029493" cy="5240215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одамларнинг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ҳаёти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соғлиғини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юридик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жисмоний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шахсларнинг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мол-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мулкини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атроф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табиий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муҳитни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ёнғинлардан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ҳимоя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юзасидан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умумий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хавфсизлиги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талаблари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келиб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чиқиши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юқори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ишларни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амалга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оширишда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муҳандислик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асбоб-ускуналаридан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фойдаланишда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хавфсизлиги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талаблари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ишлаб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чиқариш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ижтимоий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қишлоқ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хўжалиги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қурилиш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соҳалардаги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объектлар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маъмурий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бинолар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хавфсизлиги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талаблари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1800" b="1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3" y="1573967"/>
            <a:ext cx="3886321" cy="451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22738"/>
            <a:ext cx="9905998" cy="893885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uz-Cyrl-UZ" sz="28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Ёнғин хавфсизлиги қоидалари</a:t>
            </a:r>
            <a:endParaRPr lang="en-US" sz="2800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1141413" y="1543121"/>
            <a:ext cx="4809444" cy="42335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Ушбу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хавфсизлиги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қоидалари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кейинги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ўринларда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Қоидалар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«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хавфсизлиги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тўғрисида»ги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Қонунига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мувофиқ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одамларнинг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ҳаёти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соғлиғини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юридик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жисмоний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шахсларнинг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мол-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мулкини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атроф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табиий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муҳитни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ёнғинлардан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ҳимоя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мақсадида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ҳудудида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умумий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хавфсизлиги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талабларини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белгилайди</a:t>
            </a:r>
            <a:endParaRPr lang="ru-RU" sz="15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Қоидалар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давлат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бошқаруви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органлари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маҳаллий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давлат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ҳокимияти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органлари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хўжалик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бирлашмалари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фуқароларнинг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ўзини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ўзи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бошқариш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органлари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ташкилий-ҳуқуқий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шаклидан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идоравий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бўйсунувидан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қатъи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назар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ташкилотлар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кейинги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ўринларда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ташкилотлар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уларнинг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ходимлари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шунингдек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якка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тартибдаги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тадбиркорлар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фуқаролар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мажбурийдир</a:t>
            </a:r>
            <a:r>
              <a:rPr lang="ru-RU" sz="15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5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50" y="1543120"/>
            <a:ext cx="5119007" cy="423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99647"/>
            <a:ext cx="10353761" cy="1227992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uz-Cyrl-UZ" sz="2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Асосий тушунчалар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327639"/>
            <a:ext cx="10353762" cy="50907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юридик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жисмоний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шахснинг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мулкий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унинг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қисми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шу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жумладан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улар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хавфсизлиги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талаблари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белгиланган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бинолар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иншоотлар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транспорт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воситалари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технологик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қурилмалар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асбоб-ускуна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агрегатлар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буюмлар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мол-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оловли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ишлар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учқун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ҳосил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бўлиши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очиқ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алангадан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фойдаланиш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боғлиқ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ишлар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пайвандлаш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газ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пайвандлаш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ёнувчи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суюқликлардан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фойдаланиб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кесиш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кавшарлаш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лампаларидан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фойдаланиш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битум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эритиш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учқун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чиқариш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боғлиқ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ишлар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buNone/>
            </a:pPr>
            <a:r>
              <a:rPr lang="ru-RU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технологик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жараён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модда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маҳсулотларнинг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хусусиятини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ҳолатини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ўзгартиришга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қаратилган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ҳаракатлар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боғлиқ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ишлаб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чиқариш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жараёнининг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қисми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одамлар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оммавий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бўладиган</a:t>
            </a:r>
            <a:r>
              <a:rPr lang="ru-RU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</a:t>
            </a:r>
            <a:r>
              <a:rPr lang="ru-RU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вақтнинг</a:t>
            </a:r>
            <a:r>
              <a:rPr lang="ru-RU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ўзида</a:t>
            </a:r>
            <a:r>
              <a:rPr lang="ru-RU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нафардан</a:t>
            </a:r>
            <a:r>
              <a:rPr lang="ru-RU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кўп</a:t>
            </a:r>
            <a:r>
              <a:rPr lang="ru-RU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одамлар</a:t>
            </a:r>
            <a:r>
              <a:rPr lang="ru-RU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бўлиши</a:t>
            </a:r>
            <a:r>
              <a:rPr lang="ru-RU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кўзда</a:t>
            </a:r>
            <a:r>
              <a:rPr lang="ru-RU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тутилган</a:t>
            </a:r>
            <a:r>
              <a:rPr lang="ru-RU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хона, </a:t>
            </a:r>
            <a:r>
              <a:rPr lang="ru-RU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бино</a:t>
            </a:r>
            <a:r>
              <a:rPr lang="ru-RU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иншоот</a:t>
            </a:r>
            <a:r>
              <a:rPr lang="ru-RU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турар</a:t>
            </a:r>
            <a:r>
              <a:rPr lang="ru-RU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жойлар</a:t>
            </a:r>
            <a:r>
              <a:rPr lang="ru-RU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бундан</a:t>
            </a:r>
            <a:r>
              <a:rPr lang="ru-RU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мустасно</a:t>
            </a:r>
            <a:r>
              <a:rPr lang="ru-RU" dirty="0"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en-US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2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99647"/>
            <a:ext cx="10353761" cy="1227992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uz-Cyrl-UZ" sz="2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Асосий тушунчалар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50857" y="1611085"/>
            <a:ext cx="5316700" cy="48072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одамлар</a:t>
            </a: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оммавий</a:t>
            </a: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бўладиган</a:t>
            </a: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вақтнинг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ўзида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нафардан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кўп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одамлар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бўлиши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кўзда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тутилган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хона,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бино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иншоот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жойлар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бундан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мустасно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/>
            <a:r>
              <a:rPr lang="ru-RU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ёнғинга</a:t>
            </a: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қарши</a:t>
            </a: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оралиқ</a:t>
            </a: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тарқалишининг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олдини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бинолар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ёки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иншоотлар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оралиғидаги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белгиланган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масофа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ёнғинга</a:t>
            </a: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қарши</a:t>
            </a: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 </a:t>
            </a:r>
            <a:r>
              <a:rPr lang="ru-RU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ҳимоя</a:t>
            </a: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воситалари</a:t>
            </a:r>
            <a:r>
              <a:rPr lang="ru-RU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автоматик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тарзда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аниқлаш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ўчириш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тутунни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чиқариш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хабар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қарши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таъминоти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тизимлари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шунингдек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одамларни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моддий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бойликларни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ҳимоя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мўлжалланган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воситалар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6" y="1611085"/>
            <a:ext cx="5225747" cy="461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4155" y="1480457"/>
            <a:ext cx="10958038" cy="4845391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«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хавфсизлиги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тўғрисида»ги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Ўзбекистон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Республикаси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Қонуни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хавфсизлиги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соҳасидаги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норматив-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ҳуқуқий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ушбу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Қоидаларнинг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талабларига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риоя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этилишини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бажарилиши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назорат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қилинишини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таъминлаш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таркибий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тузилмалар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низомларида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ходимларининг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лавозим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йўриқномаларида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хавфсизлигини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таъминлаш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мажбуриятларни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назарда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тутиш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в) объект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буйруқ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ускуналарини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шамоллатиш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иситиш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тизимлари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яшиндан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ҳимоя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қилувчи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ерга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мосламаларини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алоқа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хабар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воситаларини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қарши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ҳимоя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воситаларини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ҳолда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сақлаш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фойдаланиш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ташкилотнинг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объектларида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хавфсизлиги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масъул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шахсларни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тайинлаш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объект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учун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хавфлилигига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кўра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қарши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режимини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белгилайдиган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хавфсизлиги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йўриқномалари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ушбу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Қоидаларга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1-иловага 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мувофиқ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ишлаб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чиқилишини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таъминлаш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оловли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мавжуд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бажариш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вақтини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белгилаш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улар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бажарилиши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устидан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назоратни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ташкил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64154" y="99933"/>
            <a:ext cx="10353761" cy="1238416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ашкилот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раҳбарининг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якка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тартибдаги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тадбиркорнинг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хавфсизлигини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таъминлаш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бўйича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мажбуриятларига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қуйидагилар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киради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63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6481" y="551543"/>
            <a:ext cx="6604605" cy="5660571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effectLst/>
              </a:rPr>
              <a:t>объектнинг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ходимлари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ўртасида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ёнғин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содир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бўлган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вақтдаги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мажбуриятларини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тақсимлаш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>
                <a:effectLst/>
              </a:rPr>
              <a:t>г) </a:t>
            </a:r>
            <a:r>
              <a:rPr lang="ru-RU" dirty="0" err="1">
                <a:effectLst/>
              </a:rPr>
              <a:t>тегишли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ёнғинга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қарши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йўл-йўриқ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бериш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орқали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ходимларни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ёнғин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хавфсизлиги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чора-тадбирларига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ўргатишни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ушбу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Қоидаларга</a:t>
            </a:r>
            <a:r>
              <a:rPr lang="ru-RU" dirty="0">
                <a:effectLst/>
              </a:rPr>
              <a:t> 2-иловага </a:t>
            </a:r>
            <a:r>
              <a:rPr lang="ru-RU" dirty="0" err="1">
                <a:effectLst/>
              </a:rPr>
              <a:t>мувофиқ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ёнғин</a:t>
            </a:r>
            <a:r>
              <a:rPr lang="ru-RU" dirty="0">
                <a:effectLst/>
              </a:rPr>
              <a:t>-техник минимум </a:t>
            </a:r>
            <a:r>
              <a:rPr lang="ru-RU" dirty="0" err="1">
                <a:effectLst/>
              </a:rPr>
              <a:t>бўйича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машғулотлар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ўтказишни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ташкил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этиш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>
                <a:effectLst/>
              </a:rPr>
              <a:t>д) </a:t>
            </a:r>
            <a:r>
              <a:rPr lang="ru-RU" dirty="0" err="1">
                <a:effectLst/>
              </a:rPr>
              <a:t>ёнғин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содир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бўлганда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унинг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сабабини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содир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этилиши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ривожланиши</a:t>
            </a:r>
            <a:r>
              <a:rPr lang="ru-RU" dirty="0">
                <a:effectLst/>
              </a:rPr>
              <a:t> (</a:t>
            </a:r>
            <a:r>
              <a:rPr lang="ru-RU" dirty="0" err="1">
                <a:effectLst/>
              </a:rPr>
              <a:t>тарқалиши</a:t>
            </a:r>
            <a:r>
              <a:rPr lang="ru-RU" dirty="0">
                <a:effectLst/>
              </a:rPr>
              <a:t>) </a:t>
            </a:r>
            <a:r>
              <a:rPr lang="ru-RU" dirty="0" err="1">
                <a:effectLst/>
              </a:rPr>
              <a:t>шароитларини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ёнғин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келиб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чиқишида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ёнғин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хавфсизлиги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талаблари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бузилишида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айбдор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бўлган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шахсларни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аниқлаш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чораларини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кўриш</a:t>
            </a:r>
            <a:r>
              <a:rPr lang="ru-RU" dirty="0">
                <a:effectLst/>
              </a:rPr>
              <a:t>;</a:t>
            </a:r>
          </a:p>
          <a:p>
            <a:r>
              <a:rPr lang="ru-RU" dirty="0">
                <a:effectLst/>
              </a:rPr>
              <a:t>е) </a:t>
            </a:r>
            <a:r>
              <a:rPr lang="ru-RU" dirty="0" err="1">
                <a:effectLst/>
              </a:rPr>
              <a:t>ушбу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Қоидаларга</a:t>
            </a:r>
            <a:r>
              <a:rPr lang="ru-RU" dirty="0">
                <a:effectLst/>
              </a:rPr>
              <a:t> 3-иловага </a:t>
            </a:r>
            <a:r>
              <a:rPr lang="ru-RU" dirty="0" err="1">
                <a:effectLst/>
              </a:rPr>
              <a:t>мувофиқ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ёнғин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хавфсизлиги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ҳаёт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фаолияти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хавфсизлиги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ҳақидаги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маълумотлардан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иборат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ахборот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стендларини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ташкил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этиш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шунингдек</a:t>
            </a:r>
            <a:r>
              <a:rPr lang="ru-RU" dirty="0">
                <a:effectLst/>
              </a:rPr>
              <a:t>, улар </a:t>
            </a:r>
            <a:r>
              <a:rPr lang="ru-RU" dirty="0" err="1">
                <a:effectLst/>
              </a:rPr>
              <a:t>ўз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вақтида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янгиланишини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таъминлаш</a:t>
            </a:r>
            <a:r>
              <a:rPr lang="ru-RU" dirty="0">
                <a:effectLst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64" y="669472"/>
            <a:ext cx="4650317" cy="25672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7" y="3551011"/>
            <a:ext cx="4658784" cy="228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0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1"/>
            <a:ext cx="10353761" cy="980902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Ташкилотларнинг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ходимлари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фуқаролар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қуйидагиларга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мажбурдирлар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980903"/>
            <a:ext cx="5632148" cy="553627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норматив-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ҳуқуқий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шунингдек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норматив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давлат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назоратининг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ҳужжатларида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ушбу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Қоидаларда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назарда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тутилган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хавфсизлиги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талабларига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амал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қилишга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газ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маиший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асбобларидан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маиший-кимё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воситаларидан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фойдаланишда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енгил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алангаланувчи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ёнувчи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суюқликлар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хавфлилиги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жиҳатидан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хавфли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бошқа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моддалар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ускуналар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ёрдамида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ишларни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бажаришда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эҳтиёткорлик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чораларини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кўришга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сезиб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қолганда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зудлик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ҳақда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сақлаш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хизматига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хабар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беришга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ҳамда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одамларни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мол-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мулкни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эвакуация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ўчириш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юзасидан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чоралар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кўришга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79" y="1156570"/>
            <a:ext cx="4582278" cy="520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127462"/>
            <a:ext cx="10353761" cy="795251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содир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бўлганда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харакат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тартиби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330036"/>
            <a:ext cx="5951462" cy="51206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Ҳар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фуқаро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сезганда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қуйидагиларни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бажариши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мажбур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зудлик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«101» телефон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рақами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орқали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Фавқулодда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вазиятлар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вазирлигининг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кейинги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ўринларда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ФВВ)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ёнғин-қутқарув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бўлинмасига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хабар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хабарда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воқеа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содир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бўлган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манзил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чиққан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жой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ўзининг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фамилиясини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айтиш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ctr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одамларга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хабар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уларни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эвакуация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қилиш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чораларини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кўриш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имкон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қадар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мавжуд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ўчиришнинг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бирламчи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воситалари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билан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ёнғинни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ўчириш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чораларини</a:t>
            </a:r>
            <a:r>
              <a:rPr lang="ru-RU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кўриш</a:t>
            </a:r>
            <a:r>
              <a:rPr lang="ru-RU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57" y="1330037"/>
            <a:ext cx="4448629" cy="23368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57" y="3720631"/>
            <a:ext cx="4448629" cy="278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413</TotalTime>
  <Words>1032</Words>
  <Application>Microsoft Office PowerPoint</Application>
  <PresentationFormat>Широкоэкранный</PresentationFormat>
  <Paragraphs>68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Bookman Old Style</vt:lpstr>
      <vt:lpstr>Century Gothic</vt:lpstr>
      <vt:lpstr>Rockwell</vt:lpstr>
      <vt:lpstr>Times New Roman</vt:lpstr>
      <vt:lpstr>Сетка</vt:lpstr>
      <vt:lpstr>Damask</vt:lpstr>
      <vt:lpstr>Ўзбекистон Республикаси Вазирлар Маҳкамасининг 2020 йил 20 октябрдаги “Ёнғин хавфсизлиги қоидаларини тасдиқлаш тўғрисида”ги 649-сон Қарори мазмун моҳиятини тушунтириш</vt:lpstr>
      <vt:lpstr>Ушбу Қарор билан Қуйидагиларни назарда тутувчи Ёнғин хавфсизлиги қоидалари иловага мувофиқ тасдиқлансин:</vt:lpstr>
      <vt:lpstr>Ёнғин хавфсизлиги қоидалари</vt:lpstr>
      <vt:lpstr>Асосий тушунчалар</vt:lpstr>
      <vt:lpstr>Асосий тушунчалар</vt:lpstr>
      <vt:lpstr>ашкилот раҳбарининг (якка тартибдаги тадбиркорнинг) ёнғин хавфсизлигини таъминлаш бўйича мажбуриятларига қуйидагилар киради:</vt:lpstr>
      <vt:lpstr>Презентация PowerPoint</vt:lpstr>
      <vt:lpstr>Ташкилотларнинг ходимлари ҳамда фуқаролар қуйидагиларга мажбурдирлар:</vt:lpstr>
      <vt:lpstr>Ёнғин содир бўлганда харакат қилиш тартиби</vt:lpstr>
      <vt:lpstr>Ёнғин жойга етиб келган ташкилот раҳбари (мансабдор шахс):</vt:lpstr>
      <vt:lpstr>Презентация PowerPoint</vt:lpstr>
      <vt:lpstr>Бино, иншоот ва хоналарга қўйиладиган ёнғин хавфсизлиги талаблари</vt:lpstr>
      <vt:lpstr>Презентация PowerPoint</vt:lpstr>
      <vt:lpstr>Презентация PowerPoint</vt:lpstr>
      <vt:lpstr>Эътиборингиз учун рахмат!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Юридик бўлимининг фаолиятини тартибга солувчи қонунчилик ҳужжатларининг мазмун-моҳиятини тушунтириш.</dc:title>
  <dc:creator>Inomjon Yuldashev</dc:creator>
  <cp:lastModifiedBy>Inomjon Yuldashev</cp:lastModifiedBy>
  <cp:revision>34</cp:revision>
  <dcterms:created xsi:type="dcterms:W3CDTF">2021-11-01T07:34:05Z</dcterms:created>
  <dcterms:modified xsi:type="dcterms:W3CDTF">2022-02-22T11:55:41Z</dcterms:modified>
</cp:coreProperties>
</file>