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9" r:id="rId3"/>
    <p:sldId id="257" r:id="rId4"/>
    <p:sldId id="272" r:id="rId5"/>
    <p:sldId id="275" r:id="rId6"/>
    <p:sldId id="260" r:id="rId7"/>
    <p:sldId id="261" r:id="rId8"/>
    <p:sldId id="262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0"/>
    <a:srgbClr val="9D4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0" autoAdjust="0"/>
  </p:normalViewPr>
  <p:slideViewPr>
    <p:cSldViewPr snapToGrid="0">
      <p:cViewPr varScale="1">
        <p:scale>
          <a:sx n="106" d="100"/>
          <a:sy n="10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922D2-BD19-4A38-AFCD-248CA33D0A0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EF386C-BABE-47DA-940E-30CCA5717BF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2000" b="1" dirty="0" err="1" smtClean="0">
              <a:latin typeface="Constantia" panose="02030602050306030303" pitchFamily="18" charset="0"/>
            </a:rPr>
            <a:t>O´zbekiston</a:t>
          </a:r>
          <a:r>
            <a:rPr lang="en-US" sz="2000" b="1" dirty="0" smtClean="0">
              <a:latin typeface="Constantia" panose="02030602050306030303" pitchFamily="18" charset="0"/>
            </a:rPr>
            <a:t> </a:t>
          </a:r>
          <a:r>
            <a:rPr lang="en-US" sz="2000" b="1" dirty="0" err="1" smtClean="0">
              <a:latin typeface="Constantia" panose="02030602050306030303" pitchFamily="18" charset="0"/>
            </a:rPr>
            <a:t>Respublikasi</a:t>
          </a:r>
          <a:r>
            <a:rPr lang="en-US" sz="2000" b="1" dirty="0" smtClean="0">
              <a:latin typeface="Constantia" panose="02030602050306030303" pitchFamily="18" charset="0"/>
            </a:rPr>
            <a:t> </a:t>
          </a:r>
          <a:r>
            <a:rPr lang="en-US" sz="2000" b="1" dirty="0" err="1" smtClean="0">
              <a:latin typeface="Constantia" panose="02030602050306030303" pitchFamily="18" charset="0"/>
            </a:rPr>
            <a:t>Vazirlar</a:t>
          </a:r>
          <a:r>
            <a:rPr lang="en-US" sz="2000" b="1" dirty="0" smtClean="0">
              <a:latin typeface="Constantia" panose="02030602050306030303" pitchFamily="18" charset="0"/>
            </a:rPr>
            <a:t> </a:t>
          </a:r>
          <a:r>
            <a:rPr lang="en-US" sz="2000" b="1" dirty="0" err="1" smtClean="0">
              <a:latin typeface="Constantia" panose="02030602050306030303" pitchFamily="18" charset="0"/>
            </a:rPr>
            <a:t>maxkamasi</a:t>
          </a:r>
          <a:endParaRPr lang="ru-RU" sz="2000" b="1" dirty="0">
            <a:latin typeface="Constantia" panose="02030602050306030303" pitchFamily="18" charset="0"/>
          </a:endParaRPr>
        </a:p>
      </dgm:t>
    </dgm:pt>
    <dgm:pt modelId="{CA72D3D3-6A40-4326-B04B-CE3D74BC331C}" type="parTrans" cxnId="{4A8A59CB-DCC3-4E99-B17F-3DD2597DC28D}">
      <dgm:prSet/>
      <dgm:spPr/>
      <dgm:t>
        <a:bodyPr/>
        <a:lstStyle/>
        <a:p>
          <a:endParaRPr lang="ru-RU"/>
        </a:p>
      </dgm:t>
    </dgm:pt>
    <dgm:pt modelId="{F91F56F7-56EF-42CB-A1FA-AFD02ABB6928}" type="sibTrans" cxnId="{4A8A59CB-DCC3-4E99-B17F-3DD2597DC28D}">
      <dgm:prSet/>
      <dgm:spPr/>
      <dgm:t>
        <a:bodyPr/>
        <a:lstStyle/>
        <a:p>
          <a:endParaRPr lang="ru-RU"/>
        </a:p>
      </dgm:t>
    </dgm:pt>
    <dgm:pt modelId="{0CD078E6-7F3F-4D73-A041-11B113ABC75B}" type="pres">
      <dgm:prSet presAssocID="{571922D2-BD19-4A38-AFCD-248CA33D0A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BBF58-7FAA-4E7F-8ACF-ED1B606C2C7D}" type="pres">
      <dgm:prSet presAssocID="{E6EF386C-BABE-47DA-940E-30CCA5717BF0}" presName="node" presStyleLbl="node1" presStyleIdx="0" presStyleCnt="1" custScaleX="47733" custLinFactNeighborX="-12992" custLinFactNeighborY="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10895-BEDB-4D8A-8E69-E8A30E7BC3B6}" type="presOf" srcId="{E6EF386C-BABE-47DA-940E-30CCA5717BF0}" destId="{31CBBF58-7FAA-4E7F-8ACF-ED1B606C2C7D}" srcOrd="0" destOrd="0" presId="urn:microsoft.com/office/officeart/2005/8/layout/hList6"/>
    <dgm:cxn modelId="{884FA8D1-5C56-4E4D-ACE8-BFC0AF6A1FDC}" type="presOf" srcId="{571922D2-BD19-4A38-AFCD-248CA33D0A07}" destId="{0CD078E6-7F3F-4D73-A041-11B113ABC75B}" srcOrd="0" destOrd="0" presId="urn:microsoft.com/office/officeart/2005/8/layout/hList6"/>
    <dgm:cxn modelId="{4A8A59CB-DCC3-4E99-B17F-3DD2597DC28D}" srcId="{571922D2-BD19-4A38-AFCD-248CA33D0A07}" destId="{E6EF386C-BABE-47DA-940E-30CCA5717BF0}" srcOrd="0" destOrd="0" parTransId="{CA72D3D3-6A40-4326-B04B-CE3D74BC331C}" sibTransId="{F91F56F7-56EF-42CB-A1FA-AFD02ABB6928}"/>
    <dgm:cxn modelId="{7D637303-BD3B-4968-B2DE-98DE4AEB0D95}" type="presParOf" srcId="{0CD078E6-7F3F-4D73-A041-11B113ABC75B}" destId="{31CBBF58-7FAA-4E7F-8ACF-ED1B606C2C7D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05938-FBE8-49EB-A855-AE0E52DDEF8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9ABE8D-8A1E-4BDB-8908-C51D200A1FF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err="1" smtClean="0">
              <a:latin typeface="Constantia" panose="02030602050306030303" pitchFamily="18" charset="0"/>
            </a:rPr>
            <a:t>Sanitariya</a:t>
          </a:r>
          <a:r>
            <a:rPr lang="en-US" sz="1800" b="1" dirty="0" smtClean="0">
              <a:latin typeface="Constantia" panose="02030602050306030303" pitchFamily="18" charset="0"/>
            </a:rPr>
            <a:t>-epidemiologic </a:t>
          </a:r>
          <a:r>
            <a:rPr lang="en-US" sz="1800" b="1" dirty="0" err="1" smtClean="0">
              <a:latin typeface="Constantia" panose="02030602050306030303" pitchFamily="18" charset="0"/>
            </a:rPr>
            <a:t>osoyishtalik</a:t>
          </a:r>
          <a:r>
            <a:rPr lang="en-US" sz="1800" b="1" dirty="0" smtClean="0">
              <a:latin typeface="Constantia" panose="02030602050306030303" pitchFamily="18" charset="0"/>
            </a:rPr>
            <a:t> </a:t>
          </a:r>
          <a:r>
            <a:rPr lang="en-US" sz="1800" b="1" dirty="0" err="1" smtClean="0">
              <a:latin typeface="Constantia" panose="02030602050306030303" pitchFamily="18" charset="0"/>
            </a:rPr>
            <a:t>va</a:t>
          </a:r>
          <a:r>
            <a:rPr lang="en-US" sz="1800" b="1" dirty="0" smtClean="0">
              <a:latin typeface="Constantia" panose="02030602050306030303" pitchFamily="18" charset="0"/>
            </a:rPr>
            <a:t> </a:t>
          </a:r>
          <a:r>
            <a:rPr lang="en-US" sz="1800" b="1" dirty="0" err="1" smtClean="0">
              <a:latin typeface="Constantia" panose="02030602050306030303" pitchFamily="18" charset="0"/>
            </a:rPr>
            <a:t>jamoat</a:t>
          </a:r>
          <a:r>
            <a:rPr lang="en-US" sz="1800" b="1" dirty="0" smtClean="0">
              <a:latin typeface="Constantia" panose="02030602050306030303" pitchFamily="18" charset="0"/>
            </a:rPr>
            <a:t> </a:t>
          </a:r>
          <a:r>
            <a:rPr lang="en-US" sz="1800" b="1" dirty="0" err="1" smtClean="0">
              <a:latin typeface="Constantia" panose="02030602050306030303" pitchFamily="18" charset="0"/>
            </a:rPr>
            <a:t>salomatligi</a:t>
          </a:r>
          <a:r>
            <a:rPr lang="en-US" sz="1800" b="1" dirty="0" smtClean="0">
              <a:latin typeface="Constantia" panose="02030602050306030303" pitchFamily="18" charset="0"/>
            </a:rPr>
            <a:t> </a:t>
          </a:r>
          <a:r>
            <a:rPr lang="en-US" sz="1800" b="1" dirty="0" err="1" smtClean="0">
              <a:latin typeface="Constantia" panose="02030602050306030303" pitchFamily="18" charset="0"/>
            </a:rPr>
            <a:t>xizmati</a:t>
          </a:r>
          <a:endParaRPr lang="ru-RU" sz="1800" u="sng" dirty="0"/>
        </a:p>
      </dgm:t>
    </dgm:pt>
    <dgm:pt modelId="{B3EFF4F4-FE22-4E13-88EB-ED02243C08B7}" type="parTrans" cxnId="{979391DB-B544-48B8-8242-65661E52D9D0}">
      <dgm:prSet/>
      <dgm:spPr/>
      <dgm:t>
        <a:bodyPr/>
        <a:lstStyle/>
        <a:p>
          <a:endParaRPr lang="ru-RU"/>
        </a:p>
      </dgm:t>
    </dgm:pt>
    <dgm:pt modelId="{D4EE41B3-3890-4103-8D48-C590DAD734EB}" type="sibTrans" cxnId="{979391DB-B544-48B8-8242-65661E52D9D0}">
      <dgm:prSet/>
      <dgm:spPr/>
      <dgm:t>
        <a:bodyPr/>
        <a:lstStyle/>
        <a:p>
          <a:endParaRPr lang="ru-RU"/>
        </a:p>
      </dgm:t>
    </dgm:pt>
    <dgm:pt modelId="{836DBACD-0A77-4AE2-BC24-FC10D8B21EC1}" type="pres">
      <dgm:prSet presAssocID="{25105938-FBE8-49EB-A855-AE0E52DDEF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9CD8A-B89F-492C-8CE3-8ECEDB033DA2}" type="pres">
      <dgm:prSet presAssocID="{EC9ABE8D-8A1E-4BDB-8908-C51D200A1FF0}" presName="node" presStyleLbl="node1" presStyleIdx="0" presStyleCnt="1" custLinFactNeighborX="-377" custLinFactNeighborY="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31EE5-3A0D-4924-B02F-43BE3342293A}" type="presOf" srcId="{25105938-FBE8-49EB-A855-AE0E52DDEF84}" destId="{836DBACD-0A77-4AE2-BC24-FC10D8B21EC1}" srcOrd="0" destOrd="0" presId="urn:microsoft.com/office/officeart/2005/8/layout/hList6"/>
    <dgm:cxn modelId="{F117B00F-27AD-4033-8CD5-A52555E0E433}" type="presOf" srcId="{EC9ABE8D-8A1E-4BDB-8908-C51D200A1FF0}" destId="{C5A9CD8A-B89F-492C-8CE3-8ECEDB033DA2}" srcOrd="0" destOrd="0" presId="urn:microsoft.com/office/officeart/2005/8/layout/hList6"/>
    <dgm:cxn modelId="{979391DB-B544-48B8-8242-65661E52D9D0}" srcId="{25105938-FBE8-49EB-A855-AE0E52DDEF84}" destId="{EC9ABE8D-8A1E-4BDB-8908-C51D200A1FF0}" srcOrd="0" destOrd="0" parTransId="{B3EFF4F4-FE22-4E13-88EB-ED02243C08B7}" sibTransId="{D4EE41B3-3890-4103-8D48-C590DAD734EB}"/>
    <dgm:cxn modelId="{F4F814A2-0BE2-431B-90CD-44B9A2D9B89E}" type="presParOf" srcId="{836DBACD-0A77-4AE2-BC24-FC10D8B21EC1}" destId="{C5A9CD8A-B89F-492C-8CE3-8ECEDB033DA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105938-FBE8-49EB-A855-AE0E52DDEF8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9ABE8D-8A1E-4BDB-8908-C51D200A1FF0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none" dirty="0" err="1" smtClean="0">
              <a:latin typeface="Constantia" panose="02030602050306030303" pitchFamily="18" charset="0"/>
            </a:rPr>
            <a:t>O´zbekiston</a:t>
          </a:r>
          <a:r>
            <a:rPr lang="en-US" sz="1800" b="1" u="none" dirty="0" smtClean="0">
              <a:latin typeface="Constantia" panose="02030602050306030303" pitchFamily="18" charset="0"/>
            </a:rPr>
            <a:t> </a:t>
          </a:r>
          <a:r>
            <a:rPr lang="en-US" sz="1800" b="1" u="none" dirty="0" err="1" smtClean="0">
              <a:latin typeface="Constantia" panose="02030602050306030303" pitchFamily="18" charset="0"/>
            </a:rPr>
            <a:t>Respublikasi</a:t>
          </a:r>
          <a:r>
            <a:rPr lang="en-US" sz="1800" b="1" u="none" dirty="0" smtClean="0">
              <a:latin typeface="Constantia" panose="02030602050306030303" pitchFamily="18" charset="0"/>
            </a:rPr>
            <a:t> </a:t>
          </a:r>
          <a:r>
            <a:rPr lang="en-US" sz="1800" b="1" u="none" dirty="0" err="1" smtClean="0">
              <a:latin typeface="Constantia" panose="02030602050306030303" pitchFamily="18" charset="0"/>
            </a:rPr>
            <a:t>Sog´liqni</a:t>
          </a:r>
          <a:r>
            <a:rPr lang="en-US" sz="1800" b="1" u="none" dirty="0" smtClean="0">
              <a:latin typeface="Constantia" panose="02030602050306030303" pitchFamily="18" charset="0"/>
            </a:rPr>
            <a:t> </a:t>
          </a:r>
          <a:r>
            <a:rPr lang="en-US" sz="1800" b="1" u="none" dirty="0" err="1" smtClean="0">
              <a:latin typeface="Constantia" panose="02030602050306030303" pitchFamily="18" charset="0"/>
            </a:rPr>
            <a:t>saqlash</a:t>
          </a:r>
          <a:r>
            <a:rPr lang="en-US" sz="1800" b="1" u="none" dirty="0" smtClean="0">
              <a:latin typeface="Constantia" panose="02030602050306030303" pitchFamily="18" charset="0"/>
            </a:rPr>
            <a:t> </a:t>
          </a:r>
          <a:r>
            <a:rPr lang="en-US" sz="1800" b="1" u="none" dirty="0" err="1" smtClean="0">
              <a:latin typeface="Constantia" panose="02030602050306030303" pitchFamily="18" charset="0"/>
            </a:rPr>
            <a:t>vazirligi</a:t>
          </a:r>
          <a:endParaRPr lang="ru-RU" sz="1800" b="1" u="none" dirty="0">
            <a:latin typeface="Constantia" panose="02030602050306030303" pitchFamily="18" charset="0"/>
          </a:endParaRPr>
        </a:p>
      </dgm:t>
    </dgm:pt>
    <dgm:pt modelId="{B3EFF4F4-FE22-4E13-88EB-ED02243C08B7}" type="parTrans" cxnId="{979391DB-B544-48B8-8242-65661E52D9D0}">
      <dgm:prSet/>
      <dgm:spPr/>
      <dgm:t>
        <a:bodyPr/>
        <a:lstStyle/>
        <a:p>
          <a:endParaRPr lang="ru-RU"/>
        </a:p>
      </dgm:t>
    </dgm:pt>
    <dgm:pt modelId="{D4EE41B3-3890-4103-8D48-C590DAD734EB}" type="sibTrans" cxnId="{979391DB-B544-48B8-8242-65661E52D9D0}">
      <dgm:prSet/>
      <dgm:spPr/>
      <dgm:t>
        <a:bodyPr/>
        <a:lstStyle/>
        <a:p>
          <a:endParaRPr lang="ru-RU"/>
        </a:p>
      </dgm:t>
    </dgm:pt>
    <dgm:pt modelId="{836DBACD-0A77-4AE2-BC24-FC10D8B21EC1}" type="pres">
      <dgm:prSet presAssocID="{25105938-FBE8-49EB-A855-AE0E52DDEF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9CD8A-B89F-492C-8CE3-8ECEDB033DA2}" type="pres">
      <dgm:prSet presAssocID="{EC9ABE8D-8A1E-4BDB-8908-C51D200A1FF0}" presName="node" presStyleLbl="node1" presStyleIdx="0" presStyleCnt="1" custLinFactNeighborX="-11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31EE5-3A0D-4924-B02F-43BE3342293A}" type="presOf" srcId="{25105938-FBE8-49EB-A855-AE0E52DDEF84}" destId="{836DBACD-0A77-4AE2-BC24-FC10D8B21EC1}" srcOrd="0" destOrd="0" presId="urn:microsoft.com/office/officeart/2005/8/layout/hList6"/>
    <dgm:cxn modelId="{F117B00F-27AD-4033-8CD5-A52555E0E433}" type="presOf" srcId="{EC9ABE8D-8A1E-4BDB-8908-C51D200A1FF0}" destId="{C5A9CD8A-B89F-492C-8CE3-8ECEDB033DA2}" srcOrd="0" destOrd="0" presId="urn:microsoft.com/office/officeart/2005/8/layout/hList6"/>
    <dgm:cxn modelId="{979391DB-B544-48B8-8242-65661E52D9D0}" srcId="{25105938-FBE8-49EB-A855-AE0E52DDEF84}" destId="{EC9ABE8D-8A1E-4BDB-8908-C51D200A1FF0}" srcOrd="0" destOrd="0" parTransId="{B3EFF4F4-FE22-4E13-88EB-ED02243C08B7}" sibTransId="{D4EE41B3-3890-4103-8D48-C590DAD734EB}"/>
    <dgm:cxn modelId="{F4F814A2-0BE2-431B-90CD-44B9A2D9B89E}" type="presParOf" srcId="{836DBACD-0A77-4AE2-BC24-FC10D8B21EC1}" destId="{C5A9CD8A-B89F-492C-8CE3-8ECEDB033DA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595AE3-88CD-4B2C-A1B4-144208E45BE5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994301-C99F-48BD-82F5-9ADCDF2996A9}">
      <dgm:prSet phldrT="[Текст]" custT="1"/>
      <dgm:spPr>
        <a:solidFill>
          <a:schemeClr val="bg2"/>
        </a:solidFill>
      </dgm:spPr>
      <dgm:t>
        <a:bodyPr/>
        <a:lstStyle/>
        <a:p>
          <a:pPr algn="ctr"/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Sog‘liqni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saqlash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vazirligining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2012-yil 10-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iyuldagi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200 –son 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burug‘i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uz-Cyrl-UZ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tasdiqlangan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Xodimlarni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tibbiy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ko‘rikdan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o‘tkazish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tartibi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to‘g‘risida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0D1B5-71EC-47A0-A168-E7342B93DFB4}" type="parTrans" cxnId="{D58BEBD7-4CBE-4783-B377-C4830551D4B5}">
      <dgm:prSet/>
      <dgm:spPr/>
      <dgm:t>
        <a:bodyPr/>
        <a:lstStyle/>
        <a:p>
          <a:endParaRPr lang="ru-RU"/>
        </a:p>
      </dgm:t>
    </dgm:pt>
    <dgm:pt modelId="{CD6A5DA2-3D94-4B4E-81DE-60E11D265938}" type="sibTrans" cxnId="{D58BEBD7-4CBE-4783-B377-C4830551D4B5}">
      <dgm:prSet/>
      <dgm:spPr/>
      <dgm:t>
        <a:bodyPr/>
        <a:lstStyle/>
        <a:p>
          <a:endParaRPr lang="ru-RU"/>
        </a:p>
      </dgm:t>
    </dgm:pt>
    <dgm:pt modelId="{88BEEC40-A28B-4DA1-8DD6-1EB257105BF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Ozbekiston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Respublikasi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Prezidentining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2017-yil 29-martdagi PQ-2857-sonli “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Ozbekiston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Respublikasida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birlamchi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tibbiy-sanitariya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yordami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muassalari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faoliyatini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tashkil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etishni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takomillashtirish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chora-tadbirlari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to‘grisidagi</a:t>
          </a:r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16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qarori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97A4B-A195-4DEF-AE1E-B294D62EA97F}" type="parTrans" cxnId="{3A918A7A-3864-44E4-9C38-0A13E4DDB67C}">
      <dgm:prSet/>
      <dgm:spPr/>
      <dgm:t>
        <a:bodyPr/>
        <a:lstStyle/>
        <a:p>
          <a:endParaRPr lang="ru-RU"/>
        </a:p>
      </dgm:t>
    </dgm:pt>
    <dgm:pt modelId="{92D7E845-924B-4BEA-B6FC-1296A5B4BEE1}" type="sibTrans" cxnId="{3A918A7A-3864-44E4-9C38-0A13E4DDB67C}">
      <dgm:prSet/>
      <dgm:spPr/>
      <dgm:t>
        <a:bodyPr/>
        <a:lstStyle/>
        <a:p>
          <a:endParaRPr lang="ru-RU"/>
        </a:p>
      </dgm:t>
    </dgm:pt>
    <dgm:pt modelId="{AC564B1A-F7AA-4252-90CB-FEB31F43122D}">
      <dgm:prSet phldrT="[Текст]" custT="1"/>
      <dgm:spPr>
        <a:solidFill>
          <a:schemeClr val="bg2"/>
        </a:solidFill>
      </dgm:spPr>
      <dgm:t>
        <a:bodyPr/>
        <a:lstStyle/>
        <a:p>
          <a:pPr algn="ctr"/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2012-yil 22-iyuldagi 204-sonli “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Shaxslarning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ayrim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toifalarini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imtiyozli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asosda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dori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vositalari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ta‘minlash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tartibini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yanada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takomillashtirish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chora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tadbirlari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to‘g‘risida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”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qarori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CB45F-D527-46FB-BE52-C23C701BB3E3}" type="parTrans" cxnId="{248ECDFA-6B27-4108-89D1-A098B1940125}">
      <dgm:prSet/>
      <dgm:spPr/>
      <dgm:t>
        <a:bodyPr/>
        <a:lstStyle/>
        <a:p>
          <a:endParaRPr lang="ru-RU"/>
        </a:p>
      </dgm:t>
    </dgm:pt>
    <dgm:pt modelId="{7D2B3437-3510-43BD-A9BA-732E003A65C2}" type="sibTrans" cxnId="{248ECDFA-6B27-4108-89D1-A098B1940125}">
      <dgm:prSet/>
      <dgm:spPr/>
      <dgm:t>
        <a:bodyPr/>
        <a:lstStyle/>
        <a:p>
          <a:endParaRPr lang="ru-RU"/>
        </a:p>
      </dgm:t>
    </dgm:pt>
    <dgm:pt modelId="{33671873-E5BE-4EA5-A42B-645BB7F005F6}">
      <dgm:prSet phldrT="[Текст]" custT="1"/>
      <dgm:spPr>
        <a:solidFill>
          <a:schemeClr val="bg2"/>
        </a:solidFill>
      </dgm:spPr>
      <dgm:t>
        <a:bodyPr/>
        <a:lstStyle/>
        <a:p>
          <a:pPr algn="ctr"/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O'zbekiston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Respublikasi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Prezidentining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1998-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yil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10-noyabrdagi PF -217-sonli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Farmoni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tasdiqlangan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Respublika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shoshilinch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tibbiy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yordam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markazi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tog‘risida”gi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nizom</a:t>
          </a:r>
          <a:r>
            <a: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i="1" dirty="0">
            <a:solidFill>
              <a:schemeClr val="tx1"/>
            </a:solidFill>
          </a:endParaRPr>
        </a:p>
      </dgm:t>
    </dgm:pt>
    <dgm:pt modelId="{8577FF87-51AA-4BCA-9B54-F8394BE47299}" type="sibTrans" cxnId="{935A944E-1D2A-484C-B30A-5E51D7B1F48E}">
      <dgm:prSet/>
      <dgm:spPr/>
      <dgm:t>
        <a:bodyPr/>
        <a:lstStyle/>
        <a:p>
          <a:endParaRPr lang="ru-RU"/>
        </a:p>
      </dgm:t>
    </dgm:pt>
    <dgm:pt modelId="{DD62154D-9B76-4E15-81A0-07D65F04BDCA}" type="parTrans" cxnId="{935A944E-1D2A-484C-B30A-5E51D7B1F48E}">
      <dgm:prSet/>
      <dgm:spPr/>
      <dgm:t>
        <a:bodyPr/>
        <a:lstStyle/>
        <a:p>
          <a:endParaRPr lang="ru-RU"/>
        </a:p>
      </dgm:t>
    </dgm:pt>
    <dgm:pt modelId="{9AC68D62-39CA-4AA2-9DC4-AA8760E16D8D}" type="pres">
      <dgm:prSet presAssocID="{EA595AE3-88CD-4B2C-A1B4-144208E45B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09C18A-3888-46D0-9783-540F1C4AEA87}" type="pres">
      <dgm:prSet presAssocID="{33671873-E5BE-4EA5-A42B-645BB7F005F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0B86EC8-EB68-4882-8910-CBE2E728DC18}" type="pres">
      <dgm:prSet presAssocID="{33671873-E5BE-4EA5-A42B-645BB7F005F6}" presName="rootComposite1" presStyleCnt="0"/>
      <dgm:spPr/>
      <dgm:t>
        <a:bodyPr/>
        <a:lstStyle/>
        <a:p>
          <a:endParaRPr lang="ru-RU"/>
        </a:p>
      </dgm:t>
    </dgm:pt>
    <dgm:pt modelId="{BA9E16E1-F36A-423C-B7D9-197099852DA6}" type="pres">
      <dgm:prSet presAssocID="{33671873-E5BE-4EA5-A42B-645BB7F005F6}" presName="rootText1" presStyleLbl="node0" presStyleIdx="0" presStyleCnt="1" custScaleX="133202" custScaleY="212637" custLinFactNeighborX="637" custLinFactNeighborY="-7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038A68-C5EB-491A-95EA-336AA59302D5}" type="pres">
      <dgm:prSet presAssocID="{33671873-E5BE-4EA5-A42B-645BB7F005F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896F77C-B8CE-4684-93F1-EAFC48924C9B}" type="pres">
      <dgm:prSet presAssocID="{33671873-E5BE-4EA5-A42B-645BB7F005F6}" presName="hierChild2" presStyleCnt="0"/>
      <dgm:spPr/>
      <dgm:t>
        <a:bodyPr/>
        <a:lstStyle/>
        <a:p>
          <a:endParaRPr lang="ru-RU"/>
        </a:p>
      </dgm:t>
    </dgm:pt>
    <dgm:pt modelId="{400DBD68-52BF-4B61-A7F2-EA9E91DBBD43}" type="pres">
      <dgm:prSet presAssocID="{1AF0D1B5-71EC-47A0-A168-E7342B93DFB4}" presName="Name64" presStyleLbl="parChTrans1D2" presStyleIdx="0" presStyleCnt="2"/>
      <dgm:spPr/>
      <dgm:t>
        <a:bodyPr/>
        <a:lstStyle/>
        <a:p>
          <a:endParaRPr lang="ru-RU"/>
        </a:p>
      </dgm:t>
    </dgm:pt>
    <dgm:pt modelId="{85C2D00A-D414-408C-A2CA-9482AAA2138F}" type="pres">
      <dgm:prSet presAssocID="{24994301-C99F-48BD-82F5-9ADCDF2996A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A2D3873-A995-4517-B94E-2A8434043674}" type="pres">
      <dgm:prSet presAssocID="{24994301-C99F-48BD-82F5-9ADCDF2996A9}" presName="rootComposite" presStyleCnt="0"/>
      <dgm:spPr/>
      <dgm:t>
        <a:bodyPr/>
        <a:lstStyle/>
        <a:p>
          <a:endParaRPr lang="ru-RU"/>
        </a:p>
      </dgm:t>
    </dgm:pt>
    <dgm:pt modelId="{5F19A04C-49AB-4CBF-BC66-73F7CD05AE70}" type="pres">
      <dgm:prSet presAssocID="{24994301-C99F-48BD-82F5-9ADCDF2996A9}" presName="rootText" presStyleLbl="node2" presStyleIdx="0" presStyleCnt="2" custScaleX="135837" custScaleY="161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341BB-A680-4F02-A155-F51FE663851D}" type="pres">
      <dgm:prSet presAssocID="{24994301-C99F-48BD-82F5-9ADCDF2996A9}" presName="rootConnector" presStyleLbl="node2" presStyleIdx="0" presStyleCnt="2"/>
      <dgm:spPr/>
      <dgm:t>
        <a:bodyPr/>
        <a:lstStyle/>
        <a:p>
          <a:endParaRPr lang="ru-RU"/>
        </a:p>
      </dgm:t>
    </dgm:pt>
    <dgm:pt modelId="{758A1F92-99F1-402C-A837-A91322BEBC83}" type="pres">
      <dgm:prSet presAssocID="{24994301-C99F-48BD-82F5-9ADCDF2996A9}" presName="hierChild4" presStyleCnt="0"/>
      <dgm:spPr/>
      <dgm:t>
        <a:bodyPr/>
        <a:lstStyle/>
        <a:p>
          <a:endParaRPr lang="ru-RU"/>
        </a:p>
      </dgm:t>
    </dgm:pt>
    <dgm:pt modelId="{353CA10E-8AC3-4E7F-83F4-C5209AA66A66}" type="pres">
      <dgm:prSet presAssocID="{4B897A4B-A195-4DEF-AE1E-B294D62EA97F}" presName="Name64" presStyleLbl="parChTrans1D3" presStyleIdx="0" presStyleCnt="1"/>
      <dgm:spPr/>
      <dgm:t>
        <a:bodyPr/>
        <a:lstStyle/>
        <a:p>
          <a:endParaRPr lang="ru-RU"/>
        </a:p>
      </dgm:t>
    </dgm:pt>
    <dgm:pt modelId="{B168C752-7B49-4AED-BBDE-C05194E0551F}" type="pres">
      <dgm:prSet presAssocID="{88BEEC40-A28B-4DA1-8DD6-1EB257105BF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D22DD25-9576-499E-AFAA-2E6996820DB3}" type="pres">
      <dgm:prSet presAssocID="{88BEEC40-A28B-4DA1-8DD6-1EB257105BFF}" presName="rootComposite" presStyleCnt="0"/>
      <dgm:spPr/>
      <dgm:t>
        <a:bodyPr/>
        <a:lstStyle/>
        <a:p>
          <a:endParaRPr lang="ru-RU"/>
        </a:p>
      </dgm:t>
    </dgm:pt>
    <dgm:pt modelId="{DD17E051-7F5E-4E37-BADD-DB74771C5B0A}" type="pres">
      <dgm:prSet presAssocID="{88BEEC40-A28B-4DA1-8DD6-1EB257105BFF}" presName="rootText" presStyleLbl="node3" presStyleIdx="0" presStyleCnt="1" custScaleX="132965" custScaleY="228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358E40-7A51-4CB9-B84F-82CC1876A3D9}" type="pres">
      <dgm:prSet presAssocID="{88BEEC40-A28B-4DA1-8DD6-1EB257105BFF}" presName="rootConnector" presStyleLbl="node3" presStyleIdx="0" presStyleCnt="1"/>
      <dgm:spPr/>
      <dgm:t>
        <a:bodyPr/>
        <a:lstStyle/>
        <a:p>
          <a:endParaRPr lang="ru-RU"/>
        </a:p>
      </dgm:t>
    </dgm:pt>
    <dgm:pt modelId="{A80D1F1D-0817-40ED-914D-83712D66C212}" type="pres">
      <dgm:prSet presAssocID="{88BEEC40-A28B-4DA1-8DD6-1EB257105BFF}" presName="hierChild4" presStyleCnt="0"/>
      <dgm:spPr/>
      <dgm:t>
        <a:bodyPr/>
        <a:lstStyle/>
        <a:p>
          <a:endParaRPr lang="ru-RU"/>
        </a:p>
      </dgm:t>
    </dgm:pt>
    <dgm:pt modelId="{EC4FA616-5FE7-4949-888A-F1DD10471880}" type="pres">
      <dgm:prSet presAssocID="{88BEEC40-A28B-4DA1-8DD6-1EB257105BFF}" presName="hierChild5" presStyleCnt="0"/>
      <dgm:spPr/>
      <dgm:t>
        <a:bodyPr/>
        <a:lstStyle/>
        <a:p>
          <a:endParaRPr lang="ru-RU"/>
        </a:p>
      </dgm:t>
    </dgm:pt>
    <dgm:pt modelId="{77ECC80F-16B9-4FC6-9E6F-9A7129F1694C}" type="pres">
      <dgm:prSet presAssocID="{24994301-C99F-48BD-82F5-9ADCDF2996A9}" presName="hierChild5" presStyleCnt="0"/>
      <dgm:spPr/>
      <dgm:t>
        <a:bodyPr/>
        <a:lstStyle/>
        <a:p>
          <a:endParaRPr lang="ru-RU"/>
        </a:p>
      </dgm:t>
    </dgm:pt>
    <dgm:pt modelId="{5A4760B0-24A3-491D-A379-FB328D384C7A}" type="pres">
      <dgm:prSet presAssocID="{D4ECB45F-D527-46FB-BE52-C23C701BB3E3}" presName="Name64" presStyleLbl="parChTrans1D2" presStyleIdx="1" presStyleCnt="2"/>
      <dgm:spPr/>
      <dgm:t>
        <a:bodyPr/>
        <a:lstStyle/>
        <a:p>
          <a:endParaRPr lang="ru-RU"/>
        </a:p>
      </dgm:t>
    </dgm:pt>
    <dgm:pt modelId="{1B2A5D14-8B43-4AB1-9A0A-D017B6BAF8F4}" type="pres">
      <dgm:prSet presAssocID="{AC564B1A-F7AA-4252-90CB-FEB31F43122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5B759E2-8999-4B5E-BAFA-29FCAC4DA5BE}" type="pres">
      <dgm:prSet presAssocID="{AC564B1A-F7AA-4252-90CB-FEB31F43122D}" presName="rootComposite" presStyleCnt="0"/>
      <dgm:spPr/>
      <dgm:t>
        <a:bodyPr/>
        <a:lstStyle/>
        <a:p>
          <a:endParaRPr lang="ru-RU"/>
        </a:p>
      </dgm:t>
    </dgm:pt>
    <dgm:pt modelId="{70875353-1DBE-42C7-A4D4-9A7592FC0735}" type="pres">
      <dgm:prSet presAssocID="{AC564B1A-F7AA-4252-90CB-FEB31F43122D}" presName="rootText" presStyleLbl="node2" presStyleIdx="1" presStyleCnt="2" custScaleX="219531" custScaleY="206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1C4F5-DE40-4235-B8A9-8D27AE9ED731}" type="pres">
      <dgm:prSet presAssocID="{AC564B1A-F7AA-4252-90CB-FEB31F43122D}" presName="rootConnector" presStyleLbl="node2" presStyleIdx="1" presStyleCnt="2"/>
      <dgm:spPr/>
      <dgm:t>
        <a:bodyPr/>
        <a:lstStyle/>
        <a:p>
          <a:endParaRPr lang="ru-RU"/>
        </a:p>
      </dgm:t>
    </dgm:pt>
    <dgm:pt modelId="{D94097DE-938D-4629-943E-0C0392BD82B9}" type="pres">
      <dgm:prSet presAssocID="{AC564B1A-F7AA-4252-90CB-FEB31F43122D}" presName="hierChild4" presStyleCnt="0"/>
      <dgm:spPr/>
      <dgm:t>
        <a:bodyPr/>
        <a:lstStyle/>
        <a:p>
          <a:endParaRPr lang="ru-RU"/>
        </a:p>
      </dgm:t>
    </dgm:pt>
    <dgm:pt modelId="{2702C668-68E1-4F5A-A8FB-084AA9284C6D}" type="pres">
      <dgm:prSet presAssocID="{AC564B1A-F7AA-4252-90CB-FEB31F43122D}" presName="hierChild5" presStyleCnt="0"/>
      <dgm:spPr/>
      <dgm:t>
        <a:bodyPr/>
        <a:lstStyle/>
        <a:p>
          <a:endParaRPr lang="ru-RU"/>
        </a:p>
      </dgm:t>
    </dgm:pt>
    <dgm:pt modelId="{86750C48-74A5-488D-AFCE-E1C74E62F017}" type="pres">
      <dgm:prSet presAssocID="{33671873-E5BE-4EA5-A42B-645BB7F005F6}" presName="hierChild3" presStyleCnt="0"/>
      <dgm:spPr/>
      <dgm:t>
        <a:bodyPr/>
        <a:lstStyle/>
        <a:p>
          <a:endParaRPr lang="ru-RU"/>
        </a:p>
      </dgm:t>
    </dgm:pt>
  </dgm:ptLst>
  <dgm:cxnLst>
    <dgm:cxn modelId="{3A918A7A-3864-44E4-9C38-0A13E4DDB67C}" srcId="{24994301-C99F-48BD-82F5-9ADCDF2996A9}" destId="{88BEEC40-A28B-4DA1-8DD6-1EB257105BFF}" srcOrd="0" destOrd="0" parTransId="{4B897A4B-A195-4DEF-AE1E-B294D62EA97F}" sibTransId="{92D7E845-924B-4BEA-B6FC-1296A5B4BEE1}"/>
    <dgm:cxn modelId="{7CFE7D71-7E23-4AB1-BC13-98D8FF619A29}" type="presOf" srcId="{24994301-C99F-48BD-82F5-9ADCDF2996A9}" destId="{5F19A04C-49AB-4CBF-BC66-73F7CD05AE70}" srcOrd="0" destOrd="0" presId="urn:microsoft.com/office/officeart/2009/3/layout/HorizontalOrganizationChart"/>
    <dgm:cxn modelId="{B5CF2EBB-3DA6-4573-850B-A0105971A108}" type="presOf" srcId="{88BEEC40-A28B-4DA1-8DD6-1EB257105BFF}" destId="{05358E40-7A51-4CB9-B84F-82CC1876A3D9}" srcOrd="1" destOrd="0" presId="urn:microsoft.com/office/officeart/2009/3/layout/HorizontalOrganizationChart"/>
    <dgm:cxn modelId="{7979DCED-F78D-41F7-B641-9EFE9026824C}" type="presOf" srcId="{33671873-E5BE-4EA5-A42B-645BB7F005F6}" destId="{D4038A68-C5EB-491A-95EA-336AA59302D5}" srcOrd="1" destOrd="0" presId="urn:microsoft.com/office/officeart/2009/3/layout/HorizontalOrganizationChart"/>
    <dgm:cxn modelId="{169FC3E2-94D5-4285-8E3A-05945636B1C3}" type="presOf" srcId="{1AF0D1B5-71EC-47A0-A168-E7342B93DFB4}" destId="{400DBD68-52BF-4B61-A7F2-EA9E91DBBD43}" srcOrd="0" destOrd="0" presId="urn:microsoft.com/office/officeart/2009/3/layout/HorizontalOrganizationChart"/>
    <dgm:cxn modelId="{54C59B50-EE13-4EB5-BBE0-4E455BFB2304}" type="presOf" srcId="{AC564B1A-F7AA-4252-90CB-FEB31F43122D}" destId="{70875353-1DBE-42C7-A4D4-9A7592FC0735}" srcOrd="0" destOrd="0" presId="urn:microsoft.com/office/officeart/2009/3/layout/HorizontalOrganizationChart"/>
    <dgm:cxn modelId="{81538474-BC27-4204-9121-EA888091731A}" type="presOf" srcId="{AC564B1A-F7AA-4252-90CB-FEB31F43122D}" destId="{CD11C4F5-DE40-4235-B8A9-8D27AE9ED731}" srcOrd="1" destOrd="0" presId="urn:microsoft.com/office/officeart/2009/3/layout/HorizontalOrganizationChart"/>
    <dgm:cxn modelId="{BE297C0D-1B64-4C17-861E-C5FBA41E0E7E}" type="presOf" srcId="{24994301-C99F-48BD-82F5-9ADCDF2996A9}" destId="{FAA341BB-A680-4F02-A155-F51FE663851D}" srcOrd="1" destOrd="0" presId="urn:microsoft.com/office/officeart/2009/3/layout/HorizontalOrganizationChart"/>
    <dgm:cxn modelId="{D58BEBD7-4CBE-4783-B377-C4830551D4B5}" srcId="{33671873-E5BE-4EA5-A42B-645BB7F005F6}" destId="{24994301-C99F-48BD-82F5-9ADCDF2996A9}" srcOrd="0" destOrd="0" parTransId="{1AF0D1B5-71EC-47A0-A168-E7342B93DFB4}" sibTransId="{CD6A5DA2-3D94-4B4E-81DE-60E11D265938}"/>
    <dgm:cxn modelId="{3FA0F769-E800-4667-BFE7-F47CBAD8180A}" type="presOf" srcId="{EA595AE3-88CD-4B2C-A1B4-144208E45BE5}" destId="{9AC68D62-39CA-4AA2-9DC4-AA8760E16D8D}" srcOrd="0" destOrd="0" presId="urn:microsoft.com/office/officeart/2009/3/layout/HorizontalOrganizationChart"/>
    <dgm:cxn modelId="{271B824E-A494-462E-B633-7B30BE493E0A}" type="presOf" srcId="{4B897A4B-A195-4DEF-AE1E-B294D62EA97F}" destId="{353CA10E-8AC3-4E7F-83F4-C5209AA66A66}" srcOrd="0" destOrd="0" presId="urn:microsoft.com/office/officeart/2009/3/layout/HorizontalOrganizationChart"/>
    <dgm:cxn modelId="{F4D28609-878B-43C6-AA10-2E87881EC91B}" type="presOf" srcId="{D4ECB45F-D527-46FB-BE52-C23C701BB3E3}" destId="{5A4760B0-24A3-491D-A379-FB328D384C7A}" srcOrd="0" destOrd="0" presId="urn:microsoft.com/office/officeart/2009/3/layout/HorizontalOrganizationChart"/>
    <dgm:cxn modelId="{935A944E-1D2A-484C-B30A-5E51D7B1F48E}" srcId="{EA595AE3-88CD-4B2C-A1B4-144208E45BE5}" destId="{33671873-E5BE-4EA5-A42B-645BB7F005F6}" srcOrd="0" destOrd="0" parTransId="{DD62154D-9B76-4E15-81A0-07D65F04BDCA}" sibTransId="{8577FF87-51AA-4BCA-9B54-F8394BE47299}"/>
    <dgm:cxn modelId="{4195F444-911C-4C92-90EA-1F2FBF298325}" type="presOf" srcId="{33671873-E5BE-4EA5-A42B-645BB7F005F6}" destId="{BA9E16E1-F36A-423C-B7D9-197099852DA6}" srcOrd="0" destOrd="0" presId="urn:microsoft.com/office/officeart/2009/3/layout/HorizontalOrganizationChart"/>
    <dgm:cxn modelId="{2D5D0625-B685-4F2F-964B-E6DF72636D8E}" type="presOf" srcId="{88BEEC40-A28B-4DA1-8DD6-1EB257105BFF}" destId="{DD17E051-7F5E-4E37-BADD-DB74771C5B0A}" srcOrd="0" destOrd="0" presId="urn:microsoft.com/office/officeart/2009/3/layout/HorizontalOrganizationChart"/>
    <dgm:cxn modelId="{248ECDFA-6B27-4108-89D1-A098B1940125}" srcId="{33671873-E5BE-4EA5-A42B-645BB7F005F6}" destId="{AC564B1A-F7AA-4252-90CB-FEB31F43122D}" srcOrd="1" destOrd="0" parTransId="{D4ECB45F-D527-46FB-BE52-C23C701BB3E3}" sibTransId="{7D2B3437-3510-43BD-A9BA-732E003A65C2}"/>
    <dgm:cxn modelId="{CA5E80C7-27AF-4B66-95CD-126FC433753C}" type="presParOf" srcId="{9AC68D62-39CA-4AA2-9DC4-AA8760E16D8D}" destId="{9009C18A-3888-46D0-9783-540F1C4AEA87}" srcOrd="0" destOrd="0" presId="urn:microsoft.com/office/officeart/2009/3/layout/HorizontalOrganizationChart"/>
    <dgm:cxn modelId="{EC6BE928-E265-4CF6-ABB1-B8694AAAC4DE}" type="presParOf" srcId="{9009C18A-3888-46D0-9783-540F1C4AEA87}" destId="{80B86EC8-EB68-4882-8910-CBE2E728DC18}" srcOrd="0" destOrd="0" presId="urn:microsoft.com/office/officeart/2009/3/layout/HorizontalOrganizationChart"/>
    <dgm:cxn modelId="{ADEC331A-939E-446F-9680-C0BE2D4C1C3C}" type="presParOf" srcId="{80B86EC8-EB68-4882-8910-CBE2E728DC18}" destId="{BA9E16E1-F36A-423C-B7D9-197099852DA6}" srcOrd="0" destOrd="0" presId="urn:microsoft.com/office/officeart/2009/3/layout/HorizontalOrganizationChart"/>
    <dgm:cxn modelId="{9E68FC05-8CDC-429A-98B9-E8185029981F}" type="presParOf" srcId="{80B86EC8-EB68-4882-8910-CBE2E728DC18}" destId="{D4038A68-C5EB-491A-95EA-336AA59302D5}" srcOrd="1" destOrd="0" presId="urn:microsoft.com/office/officeart/2009/3/layout/HorizontalOrganizationChart"/>
    <dgm:cxn modelId="{670B4812-FA74-4A3D-B89F-5F87EBF92120}" type="presParOf" srcId="{9009C18A-3888-46D0-9783-540F1C4AEA87}" destId="{F896F77C-B8CE-4684-93F1-EAFC48924C9B}" srcOrd="1" destOrd="0" presId="urn:microsoft.com/office/officeart/2009/3/layout/HorizontalOrganizationChart"/>
    <dgm:cxn modelId="{6B673D06-CEEC-40EF-927D-FAAD2CE8F963}" type="presParOf" srcId="{F896F77C-B8CE-4684-93F1-EAFC48924C9B}" destId="{400DBD68-52BF-4B61-A7F2-EA9E91DBBD43}" srcOrd="0" destOrd="0" presId="urn:microsoft.com/office/officeart/2009/3/layout/HorizontalOrganizationChart"/>
    <dgm:cxn modelId="{EABDBB70-6E47-45A7-861C-44858D060E11}" type="presParOf" srcId="{F896F77C-B8CE-4684-93F1-EAFC48924C9B}" destId="{85C2D00A-D414-408C-A2CA-9482AAA2138F}" srcOrd="1" destOrd="0" presId="urn:microsoft.com/office/officeart/2009/3/layout/HorizontalOrganizationChart"/>
    <dgm:cxn modelId="{F3681BFF-0BDC-4F07-99CD-1FF660281DBF}" type="presParOf" srcId="{85C2D00A-D414-408C-A2CA-9482AAA2138F}" destId="{0A2D3873-A995-4517-B94E-2A8434043674}" srcOrd="0" destOrd="0" presId="urn:microsoft.com/office/officeart/2009/3/layout/HorizontalOrganizationChart"/>
    <dgm:cxn modelId="{83EA93CF-CC0A-4FB5-939C-8A2523B4297D}" type="presParOf" srcId="{0A2D3873-A995-4517-B94E-2A8434043674}" destId="{5F19A04C-49AB-4CBF-BC66-73F7CD05AE70}" srcOrd="0" destOrd="0" presId="urn:microsoft.com/office/officeart/2009/3/layout/HorizontalOrganizationChart"/>
    <dgm:cxn modelId="{CFB4CB48-84F5-44EB-B2E3-CDA15A62B6E1}" type="presParOf" srcId="{0A2D3873-A995-4517-B94E-2A8434043674}" destId="{FAA341BB-A680-4F02-A155-F51FE663851D}" srcOrd="1" destOrd="0" presId="urn:microsoft.com/office/officeart/2009/3/layout/HorizontalOrganizationChart"/>
    <dgm:cxn modelId="{E3CC46E7-ABAF-4EE9-841E-0821D11C6E56}" type="presParOf" srcId="{85C2D00A-D414-408C-A2CA-9482AAA2138F}" destId="{758A1F92-99F1-402C-A837-A91322BEBC83}" srcOrd="1" destOrd="0" presId="urn:microsoft.com/office/officeart/2009/3/layout/HorizontalOrganizationChart"/>
    <dgm:cxn modelId="{C3652FBD-07FE-4C35-9F84-0C84092D99E2}" type="presParOf" srcId="{758A1F92-99F1-402C-A837-A91322BEBC83}" destId="{353CA10E-8AC3-4E7F-83F4-C5209AA66A66}" srcOrd="0" destOrd="0" presId="urn:microsoft.com/office/officeart/2009/3/layout/HorizontalOrganizationChart"/>
    <dgm:cxn modelId="{08FDE72E-E8F2-4110-B1A7-A9C6D12895B1}" type="presParOf" srcId="{758A1F92-99F1-402C-A837-A91322BEBC83}" destId="{B168C752-7B49-4AED-BBDE-C05194E0551F}" srcOrd="1" destOrd="0" presId="urn:microsoft.com/office/officeart/2009/3/layout/HorizontalOrganizationChart"/>
    <dgm:cxn modelId="{882642B6-BF6F-4BF3-836B-74EC0C57D302}" type="presParOf" srcId="{B168C752-7B49-4AED-BBDE-C05194E0551F}" destId="{7D22DD25-9576-499E-AFAA-2E6996820DB3}" srcOrd="0" destOrd="0" presId="urn:microsoft.com/office/officeart/2009/3/layout/HorizontalOrganizationChart"/>
    <dgm:cxn modelId="{DFA1CA48-34BE-4933-A157-E67B5D96D4D5}" type="presParOf" srcId="{7D22DD25-9576-499E-AFAA-2E6996820DB3}" destId="{DD17E051-7F5E-4E37-BADD-DB74771C5B0A}" srcOrd="0" destOrd="0" presId="urn:microsoft.com/office/officeart/2009/3/layout/HorizontalOrganizationChart"/>
    <dgm:cxn modelId="{451EC268-C07A-4DCE-BF9B-133B9EA5E3CB}" type="presParOf" srcId="{7D22DD25-9576-499E-AFAA-2E6996820DB3}" destId="{05358E40-7A51-4CB9-B84F-82CC1876A3D9}" srcOrd="1" destOrd="0" presId="urn:microsoft.com/office/officeart/2009/3/layout/HorizontalOrganizationChart"/>
    <dgm:cxn modelId="{440CC420-D74D-405D-BFEA-E0708A61F083}" type="presParOf" srcId="{B168C752-7B49-4AED-BBDE-C05194E0551F}" destId="{A80D1F1D-0817-40ED-914D-83712D66C212}" srcOrd="1" destOrd="0" presId="urn:microsoft.com/office/officeart/2009/3/layout/HorizontalOrganizationChart"/>
    <dgm:cxn modelId="{7272EF8B-7E47-4B26-9627-7240B192F386}" type="presParOf" srcId="{B168C752-7B49-4AED-BBDE-C05194E0551F}" destId="{EC4FA616-5FE7-4949-888A-F1DD10471880}" srcOrd="2" destOrd="0" presId="urn:microsoft.com/office/officeart/2009/3/layout/HorizontalOrganizationChart"/>
    <dgm:cxn modelId="{D29B879D-D3E9-47B6-8BED-E995E98EE3E9}" type="presParOf" srcId="{85C2D00A-D414-408C-A2CA-9482AAA2138F}" destId="{77ECC80F-16B9-4FC6-9E6F-9A7129F1694C}" srcOrd="2" destOrd="0" presId="urn:microsoft.com/office/officeart/2009/3/layout/HorizontalOrganizationChart"/>
    <dgm:cxn modelId="{17D52FC6-9352-481B-9270-05ACE7DDC37C}" type="presParOf" srcId="{F896F77C-B8CE-4684-93F1-EAFC48924C9B}" destId="{5A4760B0-24A3-491D-A379-FB328D384C7A}" srcOrd="2" destOrd="0" presId="urn:microsoft.com/office/officeart/2009/3/layout/HorizontalOrganizationChart"/>
    <dgm:cxn modelId="{438051FD-A815-455C-8E15-619B04A702FF}" type="presParOf" srcId="{F896F77C-B8CE-4684-93F1-EAFC48924C9B}" destId="{1B2A5D14-8B43-4AB1-9A0A-D017B6BAF8F4}" srcOrd="3" destOrd="0" presId="urn:microsoft.com/office/officeart/2009/3/layout/HorizontalOrganizationChart"/>
    <dgm:cxn modelId="{4763CBA6-5797-42E8-9926-E406C52C3870}" type="presParOf" srcId="{1B2A5D14-8B43-4AB1-9A0A-D017B6BAF8F4}" destId="{A5B759E2-8999-4B5E-BAFA-29FCAC4DA5BE}" srcOrd="0" destOrd="0" presId="urn:microsoft.com/office/officeart/2009/3/layout/HorizontalOrganizationChart"/>
    <dgm:cxn modelId="{5DA9AAE1-375B-4EF4-BAAE-7BB8B2D2AD0A}" type="presParOf" srcId="{A5B759E2-8999-4B5E-BAFA-29FCAC4DA5BE}" destId="{70875353-1DBE-42C7-A4D4-9A7592FC0735}" srcOrd="0" destOrd="0" presId="urn:microsoft.com/office/officeart/2009/3/layout/HorizontalOrganizationChart"/>
    <dgm:cxn modelId="{63B760DF-55AA-48B9-9F77-662179A810AF}" type="presParOf" srcId="{A5B759E2-8999-4B5E-BAFA-29FCAC4DA5BE}" destId="{CD11C4F5-DE40-4235-B8A9-8D27AE9ED731}" srcOrd="1" destOrd="0" presId="urn:microsoft.com/office/officeart/2009/3/layout/HorizontalOrganizationChart"/>
    <dgm:cxn modelId="{865C9011-AA93-49FC-BB93-DFD1CADE18BF}" type="presParOf" srcId="{1B2A5D14-8B43-4AB1-9A0A-D017B6BAF8F4}" destId="{D94097DE-938D-4629-943E-0C0392BD82B9}" srcOrd="1" destOrd="0" presId="urn:microsoft.com/office/officeart/2009/3/layout/HorizontalOrganizationChart"/>
    <dgm:cxn modelId="{89595523-377D-43D8-9E09-CD0C0F44C45A}" type="presParOf" srcId="{1B2A5D14-8B43-4AB1-9A0A-D017B6BAF8F4}" destId="{2702C668-68E1-4F5A-A8FB-084AA9284C6D}" srcOrd="2" destOrd="0" presId="urn:microsoft.com/office/officeart/2009/3/layout/HorizontalOrganizationChart"/>
    <dgm:cxn modelId="{F009EE5B-1E91-4813-AB4A-0ECD11B0377F}" type="presParOf" srcId="{9009C18A-3888-46D0-9783-540F1C4AEA87}" destId="{86750C48-74A5-488D-AFCE-E1C74E62F017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FCE70-723A-453C-A270-D4CA1787F76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7B32B7D-139D-476A-913E-C00BE9A1298C}">
      <dgm:prSet phldrT="[Текст]" custT="1"/>
      <dgm:spPr/>
      <dgm:t>
        <a:bodyPr/>
        <a:lstStyle/>
        <a:p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Oilaviy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poliklinika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E0661-7DE8-481A-ABBA-C9A3B8939929}" type="parTrans" cxnId="{CE6669D8-AF21-4F9E-B013-38B452AB3827}">
      <dgm:prSet/>
      <dgm:spPr/>
      <dgm:t>
        <a:bodyPr/>
        <a:lstStyle/>
        <a:p>
          <a:endParaRPr lang="ru-RU"/>
        </a:p>
      </dgm:t>
    </dgm:pt>
    <dgm:pt modelId="{D9DD4EED-B5AE-4B6F-8509-AAB245F73BD9}" type="sibTrans" cxnId="{CE6669D8-AF21-4F9E-B013-38B452AB3827}">
      <dgm:prSet/>
      <dgm:spPr/>
      <dgm:t>
        <a:bodyPr/>
        <a:lstStyle/>
        <a:p>
          <a:endParaRPr lang="ru-RU"/>
        </a:p>
      </dgm:t>
    </dgm:pt>
    <dgm:pt modelId="{6254621E-3F1A-47FF-814A-4D7A1DF32C26}">
      <dgm:prSet phldrT="[Текст]" custT="1"/>
      <dgm:spPr/>
      <dgm:t>
        <a:bodyPr/>
        <a:lstStyle/>
        <a:p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Shifokor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69452-3D85-4ADD-96E0-08F986712B9C}" type="parTrans" cxnId="{51D965AB-E046-4797-ACF4-637A4537B07C}">
      <dgm:prSet/>
      <dgm:spPr/>
      <dgm:t>
        <a:bodyPr/>
        <a:lstStyle/>
        <a:p>
          <a:endParaRPr lang="ru-RU"/>
        </a:p>
      </dgm:t>
    </dgm:pt>
    <dgm:pt modelId="{60F93ACD-D057-4DC8-9D70-BC759A0BC8FA}" type="sibTrans" cxnId="{51D965AB-E046-4797-ACF4-637A4537B07C}">
      <dgm:prSet/>
      <dgm:spPr/>
      <dgm:t>
        <a:bodyPr/>
        <a:lstStyle/>
        <a:p>
          <a:endParaRPr lang="ru-RU"/>
        </a:p>
      </dgm:t>
    </dgm:pt>
    <dgm:pt modelId="{7ADC218C-0276-493C-8DBE-1A28ACFE8A36}">
      <dgm:prSet phldrT="[Текст]" custT="1"/>
      <dgm:spPr/>
      <dgm:t>
        <a:bodyPr/>
        <a:lstStyle/>
        <a:p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Hamshira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B0DD9-FE19-4843-9AF5-48A926DB41D9}" type="parTrans" cxnId="{111479C3-1A7F-43A7-AF10-DD853AAA33DB}">
      <dgm:prSet/>
      <dgm:spPr/>
      <dgm:t>
        <a:bodyPr/>
        <a:lstStyle/>
        <a:p>
          <a:endParaRPr lang="ru-RU"/>
        </a:p>
      </dgm:t>
    </dgm:pt>
    <dgm:pt modelId="{834E8B9D-7AB1-4847-A1AF-AC5EB2079DA8}" type="sibTrans" cxnId="{111479C3-1A7F-43A7-AF10-DD853AAA33DB}">
      <dgm:prSet/>
      <dgm:spPr/>
      <dgm:t>
        <a:bodyPr/>
        <a:lstStyle/>
        <a:p>
          <a:endParaRPr lang="ru-RU"/>
        </a:p>
      </dgm:t>
    </dgm:pt>
    <dgm:pt modelId="{9ECB34C4-5A52-4095-AD91-C01267703847}" type="pres">
      <dgm:prSet presAssocID="{DCBFCE70-723A-453C-A270-D4CA1787F765}" presName="compositeShape" presStyleCnt="0">
        <dgm:presLayoutVars>
          <dgm:dir/>
          <dgm:resizeHandles/>
        </dgm:presLayoutVars>
      </dgm:prSet>
      <dgm:spPr/>
    </dgm:pt>
    <dgm:pt modelId="{F303890A-9065-4C55-9163-F0C2A71B11B4}" type="pres">
      <dgm:prSet presAssocID="{DCBFCE70-723A-453C-A270-D4CA1787F765}" presName="pyramid" presStyleLbl="node1" presStyleIdx="0" presStyleCnt="1" custLinFactNeighborX="-265" custLinFactNeighborY="-1218"/>
      <dgm:spPr/>
    </dgm:pt>
    <dgm:pt modelId="{DCF2D2E8-1014-4833-BE60-1B6290472BDC}" type="pres">
      <dgm:prSet presAssocID="{DCBFCE70-723A-453C-A270-D4CA1787F765}" presName="theList" presStyleCnt="0"/>
      <dgm:spPr/>
    </dgm:pt>
    <dgm:pt modelId="{9902B93C-9366-4BC4-A25B-83D046113DB8}" type="pres">
      <dgm:prSet presAssocID="{47B32B7D-139D-476A-913E-C00BE9A1298C}" presName="aNode" presStyleLbl="fgAcc1" presStyleIdx="0" presStyleCnt="3" custScaleY="2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B523E-9DF0-4516-887B-9F6BBC458A8F}" type="pres">
      <dgm:prSet presAssocID="{47B32B7D-139D-476A-913E-C00BE9A1298C}" presName="aSpace" presStyleCnt="0"/>
      <dgm:spPr/>
    </dgm:pt>
    <dgm:pt modelId="{7E38136B-3366-46D5-97D0-7F973B33FAC2}" type="pres">
      <dgm:prSet presAssocID="{6254621E-3F1A-47FF-814A-4D7A1DF32C26}" presName="aNode" presStyleLbl="fgAcc1" presStyleIdx="1" presStyleCnt="3" custScaleY="30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07C82-79EC-49F9-ADBA-096745A18797}" type="pres">
      <dgm:prSet presAssocID="{6254621E-3F1A-47FF-814A-4D7A1DF32C26}" presName="aSpace" presStyleCnt="0"/>
      <dgm:spPr/>
    </dgm:pt>
    <dgm:pt modelId="{46E5261D-E53A-4E07-91D7-B668F6C73554}" type="pres">
      <dgm:prSet presAssocID="{7ADC218C-0276-493C-8DBE-1A28ACFE8A36}" presName="aNode" presStyleLbl="fgAcc1" presStyleIdx="2" presStyleCnt="3" custAng="0" custScaleY="2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24684-F521-4CEE-93AD-C8C805FB1C32}" type="pres">
      <dgm:prSet presAssocID="{7ADC218C-0276-493C-8DBE-1A28ACFE8A36}" presName="aSpace" presStyleCnt="0"/>
      <dgm:spPr/>
    </dgm:pt>
  </dgm:ptLst>
  <dgm:cxnLst>
    <dgm:cxn modelId="{85ED4B22-0DB9-4E83-B913-71EB1D796AFA}" type="presOf" srcId="{DCBFCE70-723A-453C-A270-D4CA1787F765}" destId="{9ECB34C4-5A52-4095-AD91-C01267703847}" srcOrd="0" destOrd="0" presId="urn:microsoft.com/office/officeart/2005/8/layout/pyramid2"/>
    <dgm:cxn modelId="{CE6669D8-AF21-4F9E-B013-38B452AB3827}" srcId="{DCBFCE70-723A-453C-A270-D4CA1787F765}" destId="{47B32B7D-139D-476A-913E-C00BE9A1298C}" srcOrd="0" destOrd="0" parTransId="{179E0661-7DE8-481A-ABBA-C9A3B8939929}" sibTransId="{D9DD4EED-B5AE-4B6F-8509-AAB245F73BD9}"/>
    <dgm:cxn modelId="{51D965AB-E046-4797-ACF4-637A4537B07C}" srcId="{DCBFCE70-723A-453C-A270-D4CA1787F765}" destId="{6254621E-3F1A-47FF-814A-4D7A1DF32C26}" srcOrd="1" destOrd="0" parTransId="{87569452-3D85-4ADD-96E0-08F986712B9C}" sibTransId="{60F93ACD-D057-4DC8-9D70-BC759A0BC8FA}"/>
    <dgm:cxn modelId="{F6E8CA31-5508-4AF1-B085-0589610BCFC9}" type="presOf" srcId="{7ADC218C-0276-493C-8DBE-1A28ACFE8A36}" destId="{46E5261D-E53A-4E07-91D7-B668F6C73554}" srcOrd="0" destOrd="0" presId="urn:microsoft.com/office/officeart/2005/8/layout/pyramid2"/>
    <dgm:cxn modelId="{C1C1BAB7-AE8E-46A7-838F-6E7FA0B66ACC}" type="presOf" srcId="{47B32B7D-139D-476A-913E-C00BE9A1298C}" destId="{9902B93C-9366-4BC4-A25B-83D046113DB8}" srcOrd="0" destOrd="0" presId="urn:microsoft.com/office/officeart/2005/8/layout/pyramid2"/>
    <dgm:cxn modelId="{111479C3-1A7F-43A7-AF10-DD853AAA33DB}" srcId="{DCBFCE70-723A-453C-A270-D4CA1787F765}" destId="{7ADC218C-0276-493C-8DBE-1A28ACFE8A36}" srcOrd="2" destOrd="0" parTransId="{9BFB0DD9-FE19-4843-9AF5-48A926DB41D9}" sibTransId="{834E8B9D-7AB1-4847-A1AF-AC5EB2079DA8}"/>
    <dgm:cxn modelId="{61618B7C-7E5D-4E5E-A74D-27C7E1814604}" type="presOf" srcId="{6254621E-3F1A-47FF-814A-4D7A1DF32C26}" destId="{7E38136B-3366-46D5-97D0-7F973B33FAC2}" srcOrd="0" destOrd="0" presId="urn:microsoft.com/office/officeart/2005/8/layout/pyramid2"/>
    <dgm:cxn modelId="{5094EDB6-15BD-4B63-BE11-5A8143350B62}" type="presParOf" srcId="{9ECB34C4-5A52-4095-AD91-C01267703847}" destId="{F303890A-9065-4C55-9163-F0C2A71B11B4}" srcOrd="0" destOrd="0" presId="urn:microsoft.com/office/officeart/2005/8/layout/pyramid2"/>
    <dgm:cxn modelId="{651ED7DB-01E5-483B-9F3F-640278C80D5D}" type="presParOf" srcId="{9ECB34C4-5A52-4095-AD91-C01267703847}" destId="{DCF2D2E8-1014-4833-BE60-1B6290472BDC}" srcOrd="1" destOrd="0" presId="urn:microsoft.com/office/officeart/2005/8/layout/pyramid2"/>
    <dgm:cxn modelId="{14916AFC-480C-439B-AE95-C36828834435}" type="presParOf" srcId="{DCF2D2E8-1014-4833-BE60-1B6290472BDC}" destId="{9902B93C-9366-4BC4-A25B-83D046113DB8}" srcOrd="0" destOrd="0" presId="urn:microsoft.com/office/officeart/2005/8/layout/pyramid2"/>
    <dgm:cxn modelId="{F71FA75B-F414-44DD-B5B6-142A7ED11077}" type="presParOf" srcId="{DCF2D2E8-1014-4833-BE60-1B6290472BDC}" destId="{EEBB523E-9DF0-4516-887B-9F6BBC458A8F}" srcOrd="1" destOrd="0" presId="urn:microsoft.com/office/officeart/2005/8/layout/pyramid2"/>
    <dgm:cxn modelId="{05378BC1-901B-4EA6-ABD5-7C7374C16AB4}" type="presParOf" srcId="{DCF2D2E8-1014-4833-BE60-1B6290472BDC}" destId="{7E38136B-3366-46D5-97D0-7F973B33FAC2}" srcOrd="2" destOrd="0" presId="urn:microsoft.com/office/officeart/2005/8/layout/pyramid2"/>
    <dgm:cxn modelId="{97C2800E-6BC0-4B89-97C8-DDE2E8E1254F}" type="presParOf" srcId="{DCF2D2E8-1014-4833-BE60-1B6290472BDC}" destId="{12E07C82-79EC-49F9-ADBA-096745A18797}" srcOrd="3" destOrd="0" presId="urn:microsoft.com/office/officeart/2005/8/layout/pyramid2"/>
    <dgm:cxn modelId="{6071C890-77E7-4441-A76C-68CBD040A4D3}" type="presParOf" srcId="{DCF2D2E8-1014-4833-BE60-1B6290472BDC}" destId="{46E5261D-E53A-4E07-91D7-B668F6C73554}" srcOrd="4" destOrd="0" presId="urn:microsoft.com/office/officeart/2005/8/layout/pyramid2"/>
    <dgm:cxn modelId="{E8D33BBF-5003-4AED-881F-B6EDC6F1A1FE}" type="presParOf" srcId="{DCF2D2E8-1014-4833-BE60-1B6290472BDC}" destId="{3F524684-F521-4CEE-93AD-C8C805FB1C3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BF58-7FAA-4E7F-8ACF-ED1B606C2C7D}">
      <dsp:nvSpPr>
        <dsp:cNvPr id="0" name=""/>
        <dsp:cNvSpPr/>
      </dsp:nvSpPr>
      <dsp:spPr>
        <a:xfrm rot="16200000">
          <a:off x="-453424" y="1090367"/>
          <a:ext cx="4494264" cy="2313528"/>
        </a:xfrm>
        <a:prstGeom prst="flowChartManualOperation">
          <a:avLst/>
        </a:prstGeom>
        <a:solidFill>
          <a:schemeClr val="lt1"/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Constantia" panose="02030602050306030303" pitchFamily="18" charset="0"/>
            </a:rPr>
            <a:t>O´zbekiston</a:t>
          </a:r>
          <a:r>
            <a:rPr lang="en-US" sz="2000" b="1" kern="1200" dirty="0" smtClean="0">
              <a:latin typeface="Constantia" panose="02030602050306030303" pitchFamily="18" charset="0"/>
            </a:rPr>
            <a:t> </a:t>
          </a:r>
          <a:r>
            <a:rPr lang="en-US" sz="2000" b="1" kern="1200" dirty="0" err="1" smtClean="0">
              <a:latin typeface="Constantia" panose="02030602050306030303" pitchFamily="18" charset="0"/>
            </a:rPr>
            <a:t>Respublikasi</a:t>
          </a:r>
          <a:r>
            <a:rPr lang="en-US" sz="2000" b="1" kern="1200" dirty="0" smtClean="0">
              <a:latin typeface="Constantia" panose="02030602050306030303" pitchFamily="18" charset="0"/>
            </a:rPr>
            <a:t> </a:t>
          </a:r>
          <a:r>
            <a:rPr lang="en-US" sz="2000" b="1" kern="1200" dirty="0" err="1" smtClean="0">
              <a:latin typeface="Constantia" panose="02030602050306030303" pitchFamily="18" charset="0"/>
            </a:rPr>
            <a:t>Vazirlar</a:t>
          </a:r>
          <a:r>
            <a:rPr lang="en-US" sz="2000" b="1" kern="1200" dirty="0" smtClean="0">
              <a:latin typeface="Constantia" panose="02030602050306030303" pitchFamily="18" charset="0"/>
            </a:rPr>
            <a:t> </a:t>
          </a:r>
          <a:r>
            <a:rPr lang="en-US" sz="2000" b="1" kern="1200" dirty="0" err="1" smtClean="0">
              <a:latin typeface="Constantia" panose="02030602050306030303" pitchFamily="18" charset="0"/>
            </a:rPr>
            <a:t>maxkamasi</a:t>
          </a:r>
          <a:endParaRPr lang="ru-RU" sz="2000" b="1" kern="1200" dirty="0">
            <a:latin typeface="Constantia" panose="02030602050306030303" pitchFamily="18" charset="0"/>
          </a:endParaRPr>
        </a:p>
      </dsp:txBody>
      <dsp:txXfrm rot="5400000">
        <a:off x="636944" y="898852"/>
        <a:ext cx="2313528" cy="2696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9CD8A-B89F-492C-8CE3-8ECEDB033DA2}">
      <dsp:nvSpPr>
        <dsp:cNvPr id="0" name=""/>
        <dsp:cNvSpPr/>
      </dsp:nvSpPr>
      <dsp:spPr>
        <a:xfrm rot="16200000">
          <a:off x="-1004934" y="1004934"/>
          <a:ext cx="4282289" cy="2272421"/>
        </a:xfrm>
        <a:prstGeom prst="flowChartManualOperation">
          <a:avLst/>
        </a:prstGeom>
        <a:solidFill>
          <a:schemeClr val="lt1"/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err="1" smtClean="0">
              <a:latin typeface="Constantia" panose="02030602050306030303" pitchFamily="18" charset="0"/>
            </a:rPr>
            <a:t>Sanitariya</a:t>
          </a:r>
          <a:r>
            <a:rPr lang="en-US" sz="1800" b="1" kern="1200" dirty="0" smtClean="0">
              <a:latin typeface="Constantia" panose="02030602050306030303" pitchFamily="18" charset="0"/>
            </a:rPr>
            <a:t>-epidemiologic </a:t>
          </a:r>
          <a:r>
            <a:rPr lang="en-US" sz="1800" b="1" kern="1200" dirty="0" err="1" smtClean="0">
              <a:latin typeface="Constantia" panose="02030602050306030303" pitchFamily="18" charset="0"/>
            </a:rPr>
            <a:t>osoyishtalik</a:t>
          </a:r>
          <a:r>
            <a:rPr lang="en-US" sz="1800" b="1" kern="1200" dirty="0" smtClean="0">
              <a:latin typeface="Constantia" panose="02030602050306030303" pitchFamily="18" charset="0"/>
            </a:rPr>
            <a:t> </a:t>
          </a:r>
          <a:r>
            <a:rPr lang="en-US" sz="1800" b="1" kern="1200" dirty="0" err="1" smtClean="0">
              <a:latin typeface="Constantia" panose="02030602050306030303" pitchFamily="18" charset="0"/>
            </a:rPr>
            <a:t>va</a:t>
          </a:r>
          <a:r>
            <a:rPr lang="en-US" sz="1800" b="1" kern="1200" dirty="0" smtClean="0">
              <a:latin typeface="Constantia" panose="02030602050306030303" pitchFamily="18" charset="0"/>
            </a:rPr>
            <a:t> </a:t>
          </a:r>
          <a:r>
            <a:rPr lang="en-US" sz="1800" b="1" kern="1200" dirty="0" err="1" smtClean="0">
              <a:latin typeface="Constantia" panose="02030602050306030303" pitchFamily="18" charset="0"/>
            </a:rPr>
            <a:t>jamoat</a:t>
          </a:r>
          <a:r>
            <a:rPr lang="en-US" sz="1800" b="1" kern="1200" dirty="0" smtClean="0">
              <a:latin typeface="Constantia" panose="02030602050306030303" pitchFamily="18" charset="0"/>
            </a:rPr>
            <a:t> </a:t>
          </a:r>
          <a:r>
            <a:rPr lang="en-US" sz="1800" b="1" kern="1200" dirty="0" err="1" smtClean="0">
              <a:latin typeface="Constantia" panose="02030602050306030303" pitchFamily="18" charset="0"/>
            </a:rPr>
            <a:t>salomatligi</a:t>
          </a:r>
          <a:r>
            <a:rPr lang="en-US" sz="1800" b="1" kern="1200" dirty="0" smtClean="0">
              <a:latin typeface="Constantia" panose="02030602050306030303" pitchFamily="18" charset="0"/>
            </a:rPr>
            <a:t> </a:t>
          </a:r>
          <a:r>
            <a:rPr lang="en-US" sz="1800" b="1" kern="1200" dirty="0" err="1" smtClean="0">
              <a:latin typeface="Constantia" panose="02030602050306030303" pitchFamily="18" charset="0"/>
            </a:rPr>
            <a:t>xizmati</a:t>
          </a:r>
          <a:endParaRPr lang="ru-RU" sz="1800" u="sng" kern="1200" dirty="0"/>
        </a:p>
      </dsp:txBody>
      <dsp:txXfrm rot="5400000">
        <a:off x="0" y="856458"/>
        <a:ext cx="2272421" cy="2569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9CD8A-B89F-492C-8CE3-8ECEDB033DA2}">
      <dsp:nvSpPr>
        <dsp:cNvPr id="0" name=""/>
        <dsp:cNvSpPr/>
      </dsp:nvSpPr>
      <dsp:spPr>
        <a:xfrm rot="16200000">
          <a:off x="-955140" y="955140"/>
          <a:ext cx="4282289" cy="2372007"/>
        </a:xfrm>
        <a:prstGeom prst="flowChartManualOperation">
          <a:avLst/>
        </a:prstGeom>
        <a:solidFill>
          <a:schemeClr val="lt1"/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u="none" kern="1200" dirty="0" err="1" smtClean="0">
              <a:latin typeface="Constantia" panose="02030602050306030303" pitchFamily="18" charset="0"/>
            </a:rPr>
            <a:t>O´zbekiston</a:t>
          </a:r>
          <a:r>
            <a:rPr lang="en-US" sz="1800" b="1" u="none" kern="1200" dirty="0" smtClean="0">
              <a:latin typeface="Constantia" panose="02030602050306030303" pitchFamily="18" charset="0"/>
            </a:rPr>
            <a:t> </a:t>
          </a:r>
          <a:r>
            <a:rPr lang="en-US" sz="1800" b="1" u="none" kern="1200" dirty="0" err="1" smtClean="0">
              <a:latin typeface="Constantia" panose="02030602050306030303" pitchFamily="18" charset="0"/>
            </a:rPr>
            <a:t>Respublikasi</a:t>
          </a:r>
          <a:r>
            <a:rPr lang="en-US" sz="1800" b="1" u="none" kern="1200" dirty="0" smtClean="0">
              <a:latin typeface="Constantia" panose="02030602050306030303" pitchFamily="18" charset="0"/>
            </a:rPr>
            <a:t> </a:t>
          </a:r>
          <a:r>
            <a:rPr lang="en-US" sz="1800" b="1" u="none" kern="1200" dirty="0" err="1" smtClean="0">
              <a:latin typeface="Constantia" panose="02030602050306030303" pitchFamily="18" charset="0"/>
            </a:rPr>
            <a:t>Sog´liqni</a:t>
          </a:r>
          <a:r>
            <a:rPr lang="en-US" sz="1800" b="1" u="none" kern="1200" dirty="0" smtClean="0">
              <a:latin typeface="Constantia" panose="02030602050306030303" pitchFamily="18" charset="0"/>
            </a:rPr>
            <a:t> </a:t>
          </a:r>
          <a:r>
            <a:rPr lang="en-US" sz="1800" b="1" u="none" kern="1200" dirty="0" err="1" smtClean="0">
              <a:latin typeface="Constantia" panose="02030602050306030303" pitchFamily="18" charset="0"/>
            </a:rPr>
            <a:t>saqlash</a:t>
          </a:r>
          <a:r>
            <a:rPr lang="en-US" sz="1800" b="1" u="none" kern="1200" dirty="0" smtClean="0">
              <a:latin typeface="Constantia" panose="02030602050306030303" pitchFamily="18" charset="0"/>
            </a:rPr>
            <a:t> </a:t>
          </a:r>
          <a:r>
            <a:rPr lang="en-US" sz="1800" b="1" u="none" kern="1200" dirty="0" err="1" smtClean="0">
              <a:latin typeface="Constantia" panose="02030602050306030303" pitchFamily="18" charset="0"/>
            </a:rPr>
            <a:t>vazirligi</a:t>
          </a:r>
          <a:endParaRPr lang="ru-RU" sz="1800" b="1" u="none" kern="1200" dirty="0">
            <a:latin typeface="Constantia" panose="02030602050306030303" pitchFamily="18" charset="0"/>
          </a:endParaRPr>
        </a:p>
      </dsp:txBody>
      <dsp:txXfrm rot="5400000">
        <a:off x="1" y="856457"/>
        <a:ext cx="2372007" cy="2569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760B0-24A3-491D-A379-FB328D384C7A}">
      <dsp:nvSpPr>
        <dsp:cNvPr id="0" name=""/>
        <dsp:cNvSpPr/>
      </dsp:nvSpPr>
      <dsp:spPr>
        <a:xfrm>
          <a:off x="3449734" y="2068741"/>
          <a:ext cx="498696" cy="987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145" y="0"/>
              </a:lnTo>
              <a:lnTo>
                <a:pt x="241145" y="987495"/>
              </a:lnTo>
              <a:lnTo>
                <a:pt x="498696" y="98749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A10E-8AC3-4E7F-83F4-C5209AA66A66}">
      <dsp:nvSpPr>
        <dsp:cNvPr id="0" name=""/>
        <dsp:cNvSpPr/>
      </dsp:nvSpPr>
      <dsp:spPr>
        <a:xfrm>
          <a:off x="7446930" y="979234"/>
          <a:ext cx="515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102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DBD68-52BF-4B61-A7F2-EA9E91DBBD43}">
      <dsp:nvSpPr>
        <dsp:cNvPr id="0" name=""/>
        <dsp:cNvSpPr/>
      </dsp:nvSpPr>
      <dsp:spPr>
        <a:xfrm>
          <a:off x="3449734" y="1024954"/>
          <a:ext cx="498696" cy="1043787"/>
        </a:xfrm>
        <a:custGeom>
          <a:avLst/>
          <a:gdLst/>
          <a:ahLst/>
          <a:cxnLst/>
          <a:rect l="0" t="0" r="0" b="0"/>
          <a:pathLst>
            <a:path>
              <a:moveTo>
                <a:pt x="0" y="1043787"/>
              </a:moveTo>
              <a:lnTo>
                <a:pt x="241145" y="1043787"/>
              </a:lnTo>
              <a:lnTo>
                <a:pt x="241145" y="0"/>
              </a:lnTo>
              <a:lnTo>
                <a:pt x="4986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E16E1-F36A-423C-B7D9-197099852DA6}">
      <dsp:nvSpPr>
        <dsp:cNvPr id="0" name=""/>
        <dsp:cNvSpPr/>
      </dsp:nvSpPr>
      <dsp:spPr>
        <a:xfrm>
          <a:off x="19100" y="1233576"/>
          <a:ext cx="3430634" cy="1670330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O'zbekiston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Respublikasi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Prezidentining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1998-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yil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10-noyabrdagi PF -217-sonli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Farmoni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tasdiqlangan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Respublika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shoshilinch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tibbiy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yordam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markazi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tog‘risida”gi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nizom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19100" y="1233576"/>
        <a:ext cx="3430634" cy="1670330"/>
      </dsp:txXfrm>
    </dsp:sp>
    <dsp:sp modelId="{5F19A04C-49AB-4CBF-BC66-73F7CD05AE70}">
      <dsp:nvSpPr>
        <dsp:cNvPr id="0" name=""/>
        <dsp:cNvSpPr/>
      </dsp:nvSpPr>
      <dsp:spPr>
        <a:xfrm>
          <a:off x="3948431" y="389447"/>
          <a:ext cx="3498499" cy="1271013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Sog‘liqni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saqlash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vazirligining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2012-yil 10-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iyuldagi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200 –son 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burug‘i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uz-Cyrl-UZ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tasdiqlangan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Xodimlarni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tibbiy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ko‘rikdan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o‘tkazish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tartibi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to‘g‘risida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8431" y="389447"/>
        <a:ext cx="3498499" cy="1271013"/>
      </dsp:txXfrm>
    </dsp:sp>
    <dsp:sp modelId="{DD17E051-7F5E-4E37-BADD-DB74771C5B0A}">
      <dsp:nvSpPr>
        <dsp:cNvPr id="0" name=""/>
        <dsp:cNvSpPr/>
      </dsp:nvSpPr>
      <dsp:spPr>
        <a:xfrm>
          <a:off x="7962033" y="126746"/>
          <a:ext cx="3424530" cy="1796416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Ozbekiston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Respublikasi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Prezidentining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2017-yil 29-martdagi PQ-2857-sonli “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Ozbekiston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Respublikasida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birlamchi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tibbiy-sanitariya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yordami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muassalari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faoliyatini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tashkil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etishni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takomillashtirish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chora-tadbirlari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to‘grisidagi</a:t>
          </a: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qarori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2033" y="126746"/>
        <a:ext cx="3424530" cy="1796416"/>
      </dsp:txXfrm>
    </dsp:sp>
    <dsp:sp modelId="{70875353-1DBE-42C7-A4D4-9A7592FC0735}">
      <dsp:nvSpPr>
        <dsp:cNvPr id="0" name=""/>
        <dsp:cNvSpPr/>
      </dsp:nvSpPr>
      <dsp:spPr>
        <a:xfrm>
          <a:off x="3948431" y="2245101"/>
          <a:ext cx="5654048" cy="1622271"/>
        </a:xfrm>
        <a:prstGeom prst="rect">
          <a:avLst/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2012-yil 22-iyuldagi 204-sonli “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Shaxslarning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ayrim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toifalarini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imtiyozli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asosda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dori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vositalari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ta‘minlash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tartibini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yanada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takomillashtirish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chora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tadbirlari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to‘g‘risida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”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</a:t>
          </a:r>
          <a:r>
            <a:rPr lang="en-US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qarori</a:t>
          </a: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8431" y="2245101"/>
        <a:ext cx="5654048" cy="16222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3890A-9065-4C55-9163-F0C2A71B11B4}">
      <dsp:nvSpPr>
        <dsp:cNvPr id="0" name=""/>
        <dsp:cNvSpPr/>
      </dsp:nvSpPr>
      <dsp:spPr>
        <a:xfrm>
          <a:off x="79107" y="0"/>
          <a:ext cx="4243636" cy="42436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B93C-9366-4BC4-A25B-83D046113DB8}">
      <dsp:nvSpPr>
        <dsp:cNvPr id="0" name=""/>
        <dsp:cNvSpPr/>
      </dsp:nvSpPr>
      <dsp:spPr>
        <a:xfrm>
          <a:off x="2212171" y="425027"/>
          <a:ext cx="2758363" cy="7897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Oilaviy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poliklinika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0726" y="463582"/>
        <a:ext cx="2681253" cy="712685"/>
      </dsp:txXfrm>
    </dsp:sp>
    <dsp:sp modelId="{7E38136B-3366-46D5-97D0-7F973B33FAC2}">
      <dsp:nvSpPr>
        <dsp:cNvPr id="0" name=""/>
        <dsp:cNvSpPr/>
      </dsp:nvSpPr>
      <dsp:spPr>
        <a:xfrm>
          <a:off x="2212171" y="1552573"/>
          <a:ext cx="2758363" cy="8175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Shifokor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2080" y="1592482"/>
        <a:ext cx="2678545" cy="737726"/>
      </dsp:txXfrm>
    </dsp:sp>
    <dsp:sp modelId="{46E5261D-E53A-4E07-91D7-B668F6C73554}">
      <dsp:nvSpPr>
        <dsp:cNvPr id="0" name=""/>
        <dsp:cNvSpPr/>
      </dsp:nvSpPr>
      <dsp:spPr>
        <a:xfrm>
          <a:off x="2212171" y="2707868"/>
          <a:ext cx="2758363" cy="7729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Hamshira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9905" y="2745602"/>
        <a:ext cx="2682895" cy="69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1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3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5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0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7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7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5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58B81F-C325-4F05-A184-EADA87D1B9C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ED7BA4-0E62-4AA4-B65D-F7C46809007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8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hyperlink" Target="http://lex.uz/docs/-24741#-307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3165" y="2019992"/>
            <a:ext cx="9850170" cy="2642543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sz="27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shahridagi</a:t>
            </a:r>
            <a:r>
              <a:rPr lang="en-US" sz="2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</a:t>
            </a:r>
            <a:r>
              <a:rPr lang="en-US" sz="2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universiteti</a:t>
            </a:r>
            <a:r>
              <a:rPr lang="en-US" sz="2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7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Tibbiy</a:t>
            </a:r>
            <a:r>
              <a:rPr lang="en-US" sz="2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7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bo'limi</a:t>
            </a:r>
            <a:r>
              <a:rPr lang="en-US" sz="3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O'zbekiston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Respublikasining</a:t>
            </a: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1996-yil</a:t>
            </a: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29-avgustda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qabul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qilingan</a:t>
            </a: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</a:t>
            </a:r>
            <a:b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uz-Cyrl-UZ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z-Cyrl-UZ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Fuqarolar</a:t>
            </a: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sog'lig'ini</a:t>
            </a: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saqlash</a:t>
            </a: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tog'risidagi</a:t>
            </a: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uz-Cyrl-U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265 -I- son 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Qonuni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mazmun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mohiyatini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tushuntirish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58100" y="5864469"/>
            <a:ext cx="3516923" cy="469829"/>
          </a:xfrm>
        </p:spPr>
        <p:txBody>
          <a:bodyPr>
            <a:noAutofit/>
          </a:bodyPr>
          <a:lstStyle/>
          <a:p>
            <a:r>
              <a:rPr lang="en-US" sz="105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</a:t>
            </a:r>
            <a:r>
              <a:rPr lang="en-US" sz="105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Universite</a:t>
            </a:r>
            <a:r>
              <a:rPr lang="uz-Cyrl-UZ" sz="105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z-Cyrl-UZ" sz="10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05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нам</a:t>
            </a:r>
            <a:r>
              <a:rPr lang="en-US" sz="105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shirasi</a:t>
            </a:r>
            <a:r>
              <a:rPr lang="en-US" sz="105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Sobirova Nigora </a:t>
            </a:r>
            <a:endParaRPr lang="ru-RU" sz="105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952" y="296633"/>
            <a:ext cx="1454727" cy="14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389" y="1557196"/>
            <a:ext cx="10515600" cy="2228299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E'tiboringiz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uchun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rahmat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lang="ru-RU" dirty="0">
              <a:solidFill>
                <a:schemeClr val="bg2">
                  <a:lumMod val="25000"/>
                </a:schemeClr>
              </a:solidFill>
              <a:cs typeface="MV Boli" panose="0200050003020009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4042" y="1240325"/>
            <a:ext cx="10040294" cy="41645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4C0000"/>
                </a:solidFill>
                <a:latin typeface="Baskerville Old Face" panose="02020602080505020303" pitchFamily="18" charset="0"/>
              </a:rPr>
              <a:t>E</a:t>
            </a:r>
            <a:r>
              <a:rPr lang="en-US" sz="4400" b="1" i="1" dirty="0" smtClean="0">
                <a:solidFill>
                  <a:srgbClr val="4C000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'</a:t>
            </a:r>
            <a:r>
              <a:rPr lang="en-US" sz="4400" b="1" i="1" dirty="0" smtClean="0">
                <a:solidFill>
                  <a:srgbClr val="4C0000"/>
                </a:solidFill>
                <a:latin typeface="Baskerville Old Face" panose="02020602080505020303" pitchFamily="18" charset="0"/>
              </a:rPr>
              <a:t>TIBORINGIZ UCHUN RAHMAT !</a:t>
            </a:r>
            <a:endParaRPr lang="ru-RU" sz="4400" b="1" i="1" dirty="0">
              <a:solidFill>
                <a:srgbClr val="4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84" y="72428"/>
            <a:ext cx="10515600" cy="17111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Fuqarolarning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Sog‘lig‘ini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qarorlari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vazirliklar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oshilriladi</a:t>
            </a:r>
            <a: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rgbClr val="4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9226623"/>
              </p:ext>
            </p:extLst>
          </p:nvPr>
        </p:nvGraphicFramePr>
        <p:xfrm>
          <a:off x="340825" y="1783533"/>
          <a:ext cx="4846811" cy="449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6474455"/>
              </p:ext>
            </p:extLst>
          </p:nvPr>
        </p:nvGraphicFramePr>
        <p:xfrm>
          <a:off x="6681456" y="1783533"/>
          <a:ext cx="2272421" cy="428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444246"/>
              </p:ext>
            </p:extLst>
          </p:nvPr>
        </p:nvGraphicFramePr>
        <p:xfrm>
          <a:off x="3892990" y="1783533"/>
          <a:ext cx="2372008" cy="428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3315" y="2081641"/>
            <a:ext cx="552450" cy="552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88006" y="2145752"/>
            <a:ext cx="581103" cy="488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70403" y="2155500"/>
            <a:ext cx="576916" cy="47859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9379390" y="1783532"/>
            <a:ext cx="2009869" cy="4092731"/>
            <a:chOff x="4482975" y="495677"/>
            <a:chExt cx="2009869" cy="3786609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16200000">
              <a:off x="3594605" y="1384047"/>
              <a:ext cx="3786609" cy="2009869"/>
            </a:xfrm>
            <a:prstGeom prst="flowChartManualOperation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Блок-схема: ручное управление 4"/>
            <p:cNvSpPr txBox="1"/>
            <p:nvPr/>
          </p:nvSpPr>
          <p:spPr>
            <a:xfrm>
              <a:off x="4600668" y="1446292"/>
              <a:ext cx="1715401" cy="197953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 smtClean="0">
                  <a:latin typeface="Constantia" panose="02030602050306030303" pitchFamily="18" charset="0"/>
                </a:rPr>
                <a:t>O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‘zbekiston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Respublikasi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Constantia" panose="02030602050306030303" pitchFamily="18" charset="0"/>
                </a:rPr>
                <a:t>Ichki</a:t>
              </a:r>
              <a:r>
                <a:rPr lang="en-US" b="1" dirty="0" smtClean="0">
                  <a:latin typeface="Constantia" panose="02030602050306030303" pitchFamily="18" charset="0"/>
                </a:rPr>
                <a:t> </a:t>
              </a:r>
              <a:r>
                <a:rPr lang="en-US" b="1" dirty="0" err="1" smtClean="0">
                  <a:latin typeface="Constantia" panose="02030602050306030303" pitchFamily="18" charset="0"/>
                </a:rPr>
                <a:t>Ishlar</a:t>
              </a:r>
              <a:r>
                <a:rPr lang="en-US" b="1" dirty="0" smtClean="0">
                  <a:latin typeface="Constantia" panose="02030602050306030303" pitchFamily="18" charset="0"/>
                </a:rPr>
                <a:t> </a:t>
              </a:r>
              <a:r>
                <a:rPr lang="en-US" b="1" dirty="0" err="1" smtClean="0">
                  <a:latin typeface="Constantia" panose="02030602050306030303" pitchFamily="18" charset="0"/>
                </a:rPr>
                <a:t>Vazirligi</a:t>
              </a:r>
              <a:endParaRPr lang="ru-RU" u="sng" kern="1200" dirty="0"/>
            </a:p>
          </p:txBody>
        </p:sp>
      </p:grpSp>
      <p:pic>
        <p:nvPicPr>
          <p:cNvPr id="1026" name="Picture 2" descr="Ўзбекистон Республикаси Ички Ишлар Вазирлиги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54" y="2198399"/>
            <a:ext cx="783155" cy="6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331929"/>
              </p:ext>
            </p:extLst>
          </p:nvPr>
        </p:nvGraphicFramePr>
        <p:xfrm>
          <a:off x="253498" y="1736725"/>
          <a:ext cx="11389258" cy="399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6963" y="968375"/>
            <a:ext cx="10058400" cy="7683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QONUN VA QARORLAR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038" y="1053879"/>
            <a:ext cx="620002" cy="5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16" y="280657"/>
            <a:ext cx="10855901" cy="58957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2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2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2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2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</a:t>
            </a:r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og'lig'ini</a:t>
            </a:r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aqlash</a:t>
            </a:r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tog'risidagi</a:t>
            </a:r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qonunchilikning</a:t>
            </a:r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vazifalari</a:t>
            </a:r>
            <a:r>
              <a:rPr lang="en-US" sz="32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  </a:t>
            </a:r>
            <a:r>
              <a:rPr lang="en-US" sz="3200" b="1" dirty="0" smtClean="0">
                <a:solidFill>
                  <a:srgbClr val="9D4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9D4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9D4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9D40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Fuqarolarning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sog'ligini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saqlashga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huquqlari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kafolatlanishini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ta‘minlash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Fuqarolarning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tarzini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shakillantirish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organlari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korxonalar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muasassalar</a:t>
            </a:r>
            <a:r>
              <a:rPr lang="uz-Cyrl-U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tashkilotlar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birlashmalarining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sog‘lig‘ini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sohasidagi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huquqiy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tartibga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8644" y="3765665"/>
            <a:ext cx="45719" cy="2410694"/>
          </a:xfrm>
        </p:spPr>
        <p:txBody>
          <a:bodyPr/>
          <a:lstStyle/>
          <a:p>
            <a:endParaRPr lang="en-US" b="1" dirty="0" smtClean="0">
              <a:latin typeface="Constantia" panose="02030602050306030303" pitchFamily="18" charset="0"/>
            </a:endParaRPr>
          </a:p>
          <a:p>
            <a:endParaRPr lang="en-US" b="1" dirty="0" smtClean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97" y="344032"/>
            <a:ext cx="479835" cy="380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49" y="3382417"/>
            <a:ext cx="2408222" cy="17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88477" y="316873"/>
            <a:ext cx="10945638" cy="552261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uz-Cyrl-UZ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6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6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</a:t>
            </a:r>
            <a:r>
              <a:rPr lang="en-US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sog'lig'ini</a:t>
            </a:r>
            <a:r>
              <a:rPr lang="en-US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saqlashning</a:t>
            </a:r>
            <a:r>
              <a:rPr lang="en-US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prinsiplari</a:t>
            </a:r>
            <a:r>
              <a:rPr lang="en-US" sz="36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sog‘ligini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saqlashning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prinsiplari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quydagilardan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Sogliqni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sohasida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huquqlariga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rioya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qilinishi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Aholining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qatlamlari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tibbiy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yordamdan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bahramand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rofilaktika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chora-tadbirlarining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ustunligi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Sog‘lig'ini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yo‘qotgan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taqdirda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fuqarolarning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himoya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qilinishi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18" y="520358"/>
            <a:ext cx="536967" cy="439309"/>
          </a:xfrm>
          <a:prstGeom prst="rect">
            <a:avLst/>
          </a:prstGeom>
        </p:spPr>
      </p:pic>
      <p:pic>
        <p:nvPicPr>
          <p:cNvPr id="10" name="Picture 2" descr="Qaerda kasalxona shifokorlari ustidan shikoyat qilish kerak. Shifokorga  qanday shikoyat yozish kerak: dizayn qoidalari va tayyor shablon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359" y="3078180"/>
            <a:ext cx="1982708" cy="17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891814"/>
              </p:ext>
            </p:extLst>
          </p:nvPr>
        </p:nvGraphicFramePr>
        <p:xfrm>
          <a:off x="6355532" y="1852798"/>
          <a:ext cx="5060888" cy="4243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88476" y="2089251"/>
            <a:ext cx="3300494" cy="9563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Kasallikni</a:t>
            </a:r>
            <a:r>
              <a:rPr lang="en-US" sz="1600" dirty="0" smtClean="0"/>
              <a:t> </a:t>
            </a:r>
            <a:r>
              <a:rPr lang="en-US" sz="1600" dirty="0" err="1" smtClean="0"/>
              <a:t>kamaytirishga</a:t>
            </a:r>
            <a:r>
              <a:rPr lang="en-US" sz="1600" dirty="0" smtClean="0"/>
              <a:t> </a:t>
            </a:r>
            <a:r>
              <a:rPr lang="en-US" sz="1600" dirty="0" err="1" smtClean="0"/>
              <a:t>qaratilgan</a:t>
            </a:r>
            <a:r>
              <a:rPr lang="en-US" sz="1600" dirty="0" smtClean="0"/>
              <a:t> </a:t>
            </a:r>
            <a:r>
              <a:rPr lang="en-US" sz="1600" dirty="0" err="1" smtClean="0"/>
              <a:t>chora</a:t>
            </a:r>
            <a:r>
              <a:rPr lang="en-US" sz="1600" dirty="0" smtClean="0"/>
              <a:t> </a:t>
            </a:r>
            <a:r>
              <a:rPr lang="en-US" sz="1600" dirty="0" err="1" smtClean="0"/>
              <a:t>tadbirlar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5512" y="3361012"/>
            <a:ext cx="3239543" cy="11595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cs typeface="Times New Roman" panose="02020603050405020304" pitchFamily="18" charset="0"/>
              </a:rPr>
              <a:t>Surunkali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kasali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bor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bemorlarni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dispanser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kuzatuvga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olish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3358" y="2181072"/>
            <a:ext cx="2500631" cy="8645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Ambulator</a:t>
            </a:r>
            <a:r>
              <a:rPr lang="en-US" dirty="0" smtClean="0"/>
              <a:t> </a:t>
            </a:r>
            <a:r>
              <a:rPr lang="en-US" dirty="0" err="1" smtClean="0"/>
              <a:t>qabul</a:t>
            </a:r>
            <a:r>
              <a:rPr lang="en-US" dirty="0"/>
              <a:t> </a:t>
            </a:r>
            <a:r>
              <a:rPr lang="en-US" dirty="0" err="1" smtClean="0"/>
              <a:t>o´tkazish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728" y="3339061"/>
            <a:ext cx="2761307" cy="1167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</a:t>
            </a:r>
            <a:r>
              <a:rPr lang="en-US" dirty="0" err="1" smtClean="0"/>
              <a:t>og´lom</a:t>
            </a:r>
            <a:r>
              <a:rPr lang="en-US" dirty="0" smtClean="0"/>
              <a:t> </a:t>
            </a:r>
            <a:r>
              <a:rPr lang="en-US" dirty="0" err="1" smtClean="0"/>
              <a:t>turmush</a:t>
            </a:r>
            <a:r>
              <a:rPr lang="en-US" dirty="0" smtClean="0"/>
              <a:t> </a:t>
            </a:r>
            <a:r>
              <a:rPr lang="en-US" dirty="0" err="1" smtClean="0"/>
              <a:t>tarzini</a:t>
            </a:r>
            <a:r>
              <a:rPr lang="uz-Cyrl-UZ" dirty="0" smtClean="0"/>
              <a:t> </a:t>
            </a:r>
            <a:r>
              <a:rPr lang="en-US" dirty="0" err="1" smtClean="0"/>
              <a:t>targ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‘ib</a:t>
            </a:r>
            <a:r>
              <a:rPr lang="en-US" dirty="0" smtClean="0"/>
              <a:t>  </a:t>
            </a:r>
            <a:r>
              <a:rPr lang="en-US" dirty="0" err="1" smtClean="0"/>
              <a:t>qilish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2522" y="4707803"/>
            <a:ext cx="3350030" cy="13886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sog´liqni</a:t>
            </a:r>
            <a:r>
              <a:rPr lang="en-US" dirty="0" smtClean="0"/>
              <a:t> </a:t>
            </a:r>
            <a:r>
              <a:rPr lang="en-US" dirty="0" err="1" smtClean="0"/>
              <a:t>saqlash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kasalliklarni</a:t>
            </a:r>
            <a:r>
              <a:rPr lang="en-US" dirty="0" smtClean="0"/>
              <a:t> </a:t>
            </a:r>
            <a:r>
              <a:rPr lang="en-US" dirty="0" err="1" smtClean="0"/>
              <a:t>oldini</a:t>
            </a:r>
            <a:r>
              <a:rPr lang="en-US" dirty="0" smtClean="0"/>
              <a:t> </a:t>
            </a:r>
            <a:r>
              <a:rPr lang="en-US" dirty="0" err="1" smtClean="0"/>
              <a:t>olish</a:t>
            </a:r>
            <a:r>
              <a:rPr lang="en-US" dirty="0" smtClean="0"/>
              <a:t> </a:t>
            </a:r>
            <a:r>
              <a:rPr lang="en-US" dirty="0" err="1" smtClean="0"/>
              <a:t>to´g´risida</a:t>
            </a:r>
            <a:r>
              <a:rPr lang="en-US" dirty="0" smtClean="0"/>
              <a:t> </a:t>
            </a:r>
            <a:r>
              <a:rPr lang="en-US" dirty="0" err="1" smtClean="0"/>
              <a:t>ma´lumotlar</a:t>
            </a:r>
            <a:r>
              <a:rPr lang="en-US" dirty="0" smtClean="0"/>
              <a:t> </a:t>
            </a:r>
            <a:r>
              <a:rPr lang="en-US" dirty="0" err="1" smtClean="0"/>
              <a:t>berib</a:t>
            </a:r>
            <a:r>
              <a:rPr lang="en-US" dirty="0" smtClean="0"/>
              <a:t> </a:t>
            </a:r>
            <a:r>
              <a:rPr lang="en-US" dirty="0" err="1" smtClean="0"/>
              <a:t>borish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5945449" y="4872200"/>
            <a:ext cx="978408" cy="15794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6474785" y="3843946"/>
            <a:ext cx="978408" cy="15794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9714862" y="3087232"/>
            <a:ext cx="298270" cy="330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56372" y="272755"/>
            <a:ext cx="7423842" cy="12627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Sog‘liqni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vazirligi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Oilaviy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poliklinikalarda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tibbiy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xodimning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vazifalari</a:t>
            </a:r>
            <a:r>
              <a:rPr lang="en-US" sz="2000" b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solidFill>
                <a:srgbClr val="4C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705314" y="4216325"/>
            <a:ext cx="307818" cy="325924"/>
          </a:xfrm>
          <a:prstGeom prst="downArrow">
            <a:avLst>
              <a:gd name="adj1" fmla="val 50000"/>
              <a:gd name="adj2" fmla="val 53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3866" y="1113576"/>
            <a:ext cx="10800784" cy="338916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i="1" dirty="0" err="1" smtClean="0">
                <a:solidFill>
                  <a:srgbClr val="800000"/>
                </a:solidFill>
                <a:latin typeface="Montserrat"/>
              </a:rPr>
              <a:t>O‘zbekiston</a:t>
            </a:r>
            <a:r>
              <a:rPr lang="en-US" b="1" i="1" dirty="0" smtClean="0">
                <a:solidFill>
                  <a:srgbClr val="800000"/>
                </a:solidFill>
                <a:latin typeface="Montserrat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Montserrat"/>
              </a:rPr>
              <a:t>Respublikasi</a:t>
            </a:r>
            <a:r>
              <a:rPr lang="en-US" b="1" i="1" dirty="0">
                <a:solidFill>
                  <a:srgbClr val="800000"/>
                </a:solidFill>
                <a:latin typeface="Montserrat"/>
              </a:rPr>
              <a:t> </a:t>
            </a:r>
            <a:r>
              <a:rPr lang="en-US" b="1" i="1" dirty="0" err="1">
                <a:solidFill>
                  <a:srgbClr val="800000"/>
                </a:solidFill>
                <a:latin typeface="Montserrat"/>
              </a:rPr>
              <a:t>Prezidentining</a:t>
            </a:r>
            <a:r>
              <a:rPr lang="en-US" b="1" i="1" dirty="0">
                <a:solidFill>
                  <a:srgbClr val="800000"/>
                </a:solidFill>
                <a:latin typeface="Montserrat"/>
              </a:rPr>
              <a:t> 2021-yil 28-iyuld</a:t>
            </a:r>
            <a:r>
              <a:rPr lang="en-US" i="1" dirty="0">
                <a:solidFill>
                  <a:srgbClr val="800000"/>
                </a:solidFill>
                <a:latin typeface="Montserrat"/>
              </a:rPr>
              <a:t>agi </a:t>
            </a:r>
            <a:r>
              <a:rPr lang="en-US" i="1" dirty="0" smtClean="0">
                <a:solidFill>
                  <a:srgbClr val="800000"/>
                </a:solidFill>
                <a:latin typeface="Montserrat"/>
              </a:rPr>
              <a:t>  PQ-5199-sonli</a:t>
            </a:r>
            <a:r>
              <a:rPr lang="en-US" i="1" dirty="0">
                <a:solidFill>
                  <a:srgbClr val="800000"/>
                </a:solidFill>
                <a:latin typeface="Montserrat"/>
              </a:rPr>
              <a:t> </a:t>
            </a:r>
            <a:r>
              <a:rPr lang="en-US" i="1" dirty="0" err="1" smtClean="0">
                <a:latin typeface="Montserrat"/>
              </a:rPr>
              <a:t>qaroriga</a:t>
            </a:r>
            <a:r>
              <a:rPr lang="en-US" i="1" dirty="0" smtClean="0">
                <a:latin typeface="Montserrat"/>
              </a:rPr>
              <a:t> </a:t>
            </a:r>
            <a:r>
              <a:rPr lang="en-US" i="1" dirty="0" err="1" smtClean="0">
                <a:latin typeface="Montserrat"/>
              </a:rPr>
              <a:t>asosan</a:t>
            </a:r>
            <a:endParaRPr lang="en-US" i="1" dirty="0">
              <a:latin typeface="Montserrat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viloyat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davolash-profilaktika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muassasalarida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amaldagi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shtat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birliklari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doirasida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operator —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hamshira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lavozimi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kiritiladi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muddatda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operator —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hamshiralar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sog‘liqni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xodimlarining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kompyuter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savodxonligini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chiqilsin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eja-jadvalga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operator —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hamshiralar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sog‘liqni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xodimlarining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kompyuter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markazlarida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bepul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mashg‘ulotlarini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etilsin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nnovatsion sog'liqni saqlash milliy palatasi tashkil etildi | UzReport.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66" y="4600082"/>
            <a:ext cx="2824681" cy="165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g'liqni saqlash kodeksi ishlab chiqildi | Qalampir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0082"/>
            <a:ext cx="2987644" cy="1714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lektron Sog'liqni saqlash Yozuvlarining foyda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02" y="4629966"/>
            <a:ext cx="3078177" cy="1501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9299" y="479833"/>
            <a:ext cx="11298725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cap="all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cap="all" dirty="0" err="1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O‘zbekiston</a:t>
            </a:r>
            <a:r>
              <a:rPr lang="ru-RU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all" dirty="0" err="1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Respublikasi</a:t>
            </a:r>
            <a:r>
              <a:rPr lang="ru-RU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all" dirty="0" err="1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Sog‘liqni</a:t>
            </a:r>
            <a:r>
              <a:rPr lang="ru-RU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all" dirty="0" err="1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saqlash</a:t>
            </a:r>
            <a:r>
              <a:rPr lang="ru-RU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cap="all" dirty="0" err="1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vazirligining</a:t>
            </a:r>
            <a:r>
              <a:rPr lang="en-US" cap="all" dirty="0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cap="all" dirty="0" err="1" smtClean="0">
                <a:solidFill>
                  <a:srgbClr val="4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buyrug‘i</a:t>
            </a:r>
            <a:endParaRPr lang="ru-RU" dirty="0">
              <a:solidFill>
                <a:srgbClr val="4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cap="all" dirty="0" smtClean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b="1" cap="all" dirty="0" err="1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ShOShILINCh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TIBBIY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YoRDAM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KO‘RSATISh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UChUN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TRANSPORT </a:t>
            </a:r>
            <a:endParaRPr lang="en-US" b="1" cap="all" dirty="0" smtClean="0">
              <a:solidFill>
                <a:srgbClr val="9D40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VOSITASINING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SALONIDA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BO‘LIShI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ShART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BO‘LGAN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ZARUR</a:t>
            </a:r>
            <a:endParaRPr lang="en-US" b="1" cap="all" dirty="0" smtClean="0">
              <a:solidFill>
                <a:srgbClr val="9D40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TIBBIY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AShYoLAR</a:t>
            </a:r>
            <a:r>
              <a:rPr lang="ru-RU" b="1" cap="all" dirty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RO‘YXATINI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TASDIQLASh</a:t>
            </a:r>
            <a:r>
              <a:rPr lang="ru-RU" b="1" cap="all" dirty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cap="all" dirty="0" smtClean="0">
                <a:solidFill>
                  <a:srgbClr val="9D40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TO‘G‘RISIDA</a:t>
            </a:r>
            <a:endParaRPr lang="ru-RU" b="1" dirty="0">
              <a:solidFill>
                <a:srgbClr val="9D40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O‘zbekiston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Respublikasi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Adliya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vazirligi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tomonidan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2011-yil 5-iyulda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ro‘yxatdan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o‘tkazildi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ro‘yxat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raqami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2241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O‘zbekiston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Respublikasi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Yo‘l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harakati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xavfsizligi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to‘g‘risida”gi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Qonunining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O‘zbekiston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Respublikasi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Oliy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Majlisining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Axborotnomasi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1999-y., 9-son, 215-modda)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17-moddasiga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muvofiq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Shoshilinch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tibbiy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yordam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ko‘rsatish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uchun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transport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vositasining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salonida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bo‘lishi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shart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bo‘lgan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zarur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tibbiy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ashyolar</a:t>
            </a:r>
            <a:r>
              <a:rPr lang="ru-RU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ro‘yxati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lovaga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muvofiq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tasdiqlan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gan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Mazkur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buyruq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O‘zbekiston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Respublikasi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Adliya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vazirligida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davlat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ro‘yxatidan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o‘tkazilgan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kundan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boshlab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kuchga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kir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gan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18" y="4815350"/>
            <a:ext cx="2209047" cy="133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Birinchi tibbiy yordam vositasi GOST Uzbekistan talablariga muvofiq  avtomobildir, narhi 116 250 so'm, sotuvchi Автомагазин &quot;Механик&quot;,  O'zbekiston, Toshkent shahrida sotib oling - suratlar va sharxlar Glotr.uz  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9" y="4556814"/>
            <a:ext cx="1935776" cy="15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rij bandajini etkazib beruvchilar, ishlab chiqaruvchilar - fabrikaning  to'g'ridan -to'g'ri ulgurji savdosi - NEW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000" y="4703235"/>
            <a:ext cx="2027559" cy="14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204" y="4812697"/>
            <a:ext cx="1992771" cy="1392396"/>
          </a:xfrm>
          <a:prstGeom prst="rect">
            <a:avLst/>
          </a:prstGeom>
        </p:spPr>
      </p:pic>
      <p:pic>
        <p:nvPicPr>
          <p:cNvPr id="10" name="Picture 2" descr="Розчин аміаку (нашатирний спирт): інструкція із застосування, ціна, хімічна  формула, відгу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65" y="5097101"/>
            <a:ext cx="1132948" cy="105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11105" y="559999"/>
            <a:ext cx="9345684" cy="1089483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4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  SALOMATLIGI  HAMMA  NARSADAN  USTUN KASALNI  DAVOLASHDAN  KO'RA  UNI OLDINI  OLISH  AFZAL.</a:t>
            </a:r>
            <a:endParaRPr lang="ru-RU" sz="2400" b="1" i="1" dirty="0">
              <a:solidFill>
                <a:srgbClr val="4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Tibbiy sug'urta sog'liq kafolati bo'loladimi? | &quot;O'zbekinvest&quot;  eksport-import sug'urta kompaniyasi&quot; aksiyadorlik jamiy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5" y="2055704"/>
            <a:ext cx="2771775" cy="1928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axs va salomatlik - Toshkent davlat iqtisodiyot universite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81" y="1917194"/>
            <a:ext cx="4461692" cy="2450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vulyatsiya - tavsifi, boshlanishi belgilari, davomiyligi, aniqlash usull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4" y="2290621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91" y="4474671"/>
            <a:ext cx="286702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5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2344</TotalTime>
  <Words>295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Baskerville Old Face</vt:lpstr>
      <vt:lpstr>Calibri</vt:lpstr>
      <vt:lpstr>Calibri Light</vt:lpstr>
      <vt:lpstr>Cambria Math</vt:lpstr>
      <vt:lpstr>Constantia</vt:lpstr>
      <vt:lpstr>Montserrat</vt:lpstr>
      <vt:lpstr>MV Boli</vt:lpstr>
      <vt:lpstr>Times New Roman</vt:lpstr>
      <vt:lpstr>Ретро</vt:lpstr>
      <vt:lpstr> Toshkent shahridagi  Inha  universiteti   Tibbiy  xizmat   bo'limi  O'zbekiston Respublikasining 1996-yil 29-avgustda qabul qilingan           “ Fuqarolar sog'lig'ini saqlash ” tog'risidagi                                                                       265 -I- son  Qonuni  mazmun  mohiyatini  tushuntirish.</vt:lpstr>
      <vt:lpstr>      Fuqarolarning  Sog‘lig‘ini  Saqlash qonun qarorlari vazirliklar va tashkilotlar tomonidan amalga oshilriladi </vt:lpstr>
      <vt:lpstr>QONUN VA QARORLAR</vt:lpstr>
      <vt:lpstr>         Fuqarolar sog'lig'ini saqlash tog'risidagi qonunchilikning     asosiy vazifalari :        Fuqarolarning  sog'ligini saqlashga doir huquqlari davlat tomonidan kafolatlanishini ta‘minlash;  Fuqarolarning sog‘lom turmush tarzini shakillantirish;  Davlat  organlari, korxonalar, muasassalar , tashkilotlar,  birlashmalarining fuqarolar sog‘lig‘ini saqlash sohasidagi                                                                                                                                                       faoliyatini huquqiy jihatdan tartibga solish.   </vt:lpstr>
      <vt:lpstr>   Fuqarolar sog'lig'ini saqlashning asosiy prinsiplari  Fuqarolar sog‘ligini saqlashning asosiy prinsiplari quydagilardan iborat;  Sogliqni saqlash sohasida inson huquqlariga rioya qilinishi;  Aholining barcha qatlamlari tibbiy yordamdan bahramand bo‘lishi;  Profilaktika chora-tadbirlarining ustunligi;  Sog‘lig'ini yo‘qotgan taqdirda fuqarolarning ijtimoiy himoya qilinishi   </vt:lpstr>
      <vt:lpstr>Презентация PowerPoint</vt:lpstr>
      <vt:lpstr>Презентация PowerPoint</vt:lpstr>
      <vt:lpstr>Презентация PowerPoint</vt:lpstr>
      <vt:lpstr>INSON  SALOMATLIGI  HAMMA  NARSADAN  USTUN KASALNI  DAVOLASHDAN  KO'RA  UNI OLDINI  OLISH  AFZAL.</vt:lpstr>
      <vt:lpstr>E'tiboringiz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Noiba Azimova</dc:creator>
  <cp:lastModifiedBy>Nigora Sobirova</cp:lastModifiedBy>
  <cp:revision>156</cp:revision>
  <dcterms:created xsi:type="dcterms:W3CDTF">2021-08-16T09:24:45Z</dcterms:created>
  <dcterms:modified xsi:type="dcterms:W3CDTF">2022-04-06T12:46:38Z</dcterms:modified>
</cp:coreProperties>
</file>