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9"/>
  </p:notesMasterIdLst>
  <p:handoutMasterIdLst>
    <p:handoutMasterId r:id="rId10"/>
  </p:handoutMasterIdLst>
  <p:sldIdLst>
    <p:sldId id="291" r:id="rId2"/>
    <p:sldId id="310" r:id="rId3"/>
    <p:sldId id="295" r:id="rId4"/>
    <p:sldId id="314" r:id="rId5"/>
    <p:sldId id="311" r:id="rId6"/>
    <p:sldId id="301" r:id="rId7"/>
    <p:sldId id="299" r:id="rId8"/>
  </p:sldIdLst>
  <p:sldSz cx="12192000" cy="6858000"/>
  <p:notesSz cx="9928225" cy="679767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BBF2"/>
    <a:srgbClr val="0065B3"/>
    <a:srgbClr val="FF6600"/>
    <a:srgbClr val="FFFD69"/>
    <a:srgbClr val="02AF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490" autoAdjust="0"/>
    <p:restoredTop sz="94660"/>
  </p:normalViewPr>
  <p:slideViewPr>
    <p:cSldViewPr snapToGrid="0">
      <p:cViewPr varScale="1">
        <p:scale>
          <a:sx n="113" d="100"/>
          <a:sy n="113" d="100"/>
        </p:scale>
        <p:origin x="138" y="18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4302231" cy="341064"/>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sz="quarter" idx="1"/>
          </p:nvPr>
        </p:nvSpPr>
        <p:spPr>
          <a:xfrm>
            <a:off x="5623697" y="2"/>
            <a:ext cx="4302231" cy="341064"/>
          </a:xfrm>
          <a:prstGeom prst="rect">
            <a:avLst/>
          </a:prstGeom>
        </p:spPr>
        <p:txBody>
          <a:bodyPr vert="horz" lIns="91440" tIns="45720" rIns="91440" bIns="45720" rtlCol="0"/>
          <a:lstStyle>
            <a:lvl1pPr algn="r">
              <a:defRPr sz="1200"/>
            </a:lvl1pPr>
          </a:lstStyle>
          <a:p>
            <a:fld id="{097054FE-CF8D-4E28-9772-80FE104B2B55}" type="datetimeFigureOut">
              <a:rPr lang="ru-RU" smtClean="0"/>
              <a:t>24.07.2021</a:t>
            </a:fld>
            <a:endParaRPr lang="ru-RU"/>
          </a:p>
        </p:txBody>
      </p:sp>
      <p:sp>
        <p:nvSpPr>
          <p:cNvPr id="4" name="Footer Placeholder 3"/>
          <p:cNvSpPr>
            <a:spLocks noGrp="1"/>
          </p:cNvSpPr>
          <p:nvPr>
            <p:ph type="ftr" sz="quarter" idx="2"/>
          </p:nvPr>
        </p:nvSpPr>
        <p:spPr>
          <a:xfrm>
            <a:off x="0" y="6456612"/>
            <a:ext cx="4302231" cy="341063"/>
          </a:xfrm>
          <a:prstGeom prst="rect">
            <a:avLst/>
          </a:prstGeom>
        </p:spPr>
        <p:txBody>
          <a:bodyPr vert="horz" lIns="91440" tIns="45720" rIns="91440" bIns="45720" rtlCol="0" anchor="b"/>
          <a:lstStyle>
            <a:lvl1pPr algn="l">
              <a:defRPr sz="1200"/>
            </a:lvl1pPr>
          </a:lstStyle>
          <a:p>
            <a:endParaRPr lang="ru-RU"/>
          </a:p>
        </p:txBody>
      </p:sp>
      <p:sp>
        <p:nvSpPr>
          <p:cNvPr id="5" name="Slide Number Placeholder 4"/>
          <p:cNvSpPr>
            <a:spLocks noGrp="1"/>
          </p:cNvSpPr>
          <p:nvPr>
            <p:ph type="sldNum" sz="quarter" idx="3"/>
          </p:nvPr>
        </p:nvSpPr>
        <p:spPr>
          <a:xfrm>
            <a:off x="5623697" y="6456612"/>
            <a:ext cx="4302231" cy="341063"/>
          </a:xfrm>
          <a:prstGeom prst="rect">
            <a:avLst/>
          </a:prstGeom>
        </p:spPr>
        <p:txBody>
          <a:bodyPr vert="horz" lIns="91440" tIns="45720" rIns="91440" bIns="45720" rtlCol="0" anchor="b"/>
          <a:lstStyle>
            <a:lvl1pPr algn="r">
              <a:defRPr sz="1200"/>
            </a:lvl1pPr>
          </a:lstStyle>
          <a:p>
            <a:fld id="{8584730E-5F66-47C5-AD7D-757BA855DC20}" type="slidenum">
              <a:rPr lang="ru-RU" smtClean="0"/>
              <a:t>‹#›</a:t>
            </a:fld>
            <a:endParaRPr lang="ru-RU"/>
          </a:p>
        </p:txBody>
      </p:sp>
    </p:spTree>
    <p:extLst>
      <p:ext uri="{BB962C8B-B14F-4D97-AF65-F5344CB8AC3E}">
        <p14:creationId xmlns:p14="http://schemas.microsoft.com/office/powerpoint/2010/main" val="16997759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4302231" cy="341064"/>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idx="1"/>
          </p:nvPr>
        </p:nvSpPr>
        <p:spPr>
          <a:xfrm>
            <a:off x="5623697" y="2"/>
            <a:ext cx="4302231" cy="341064"/>
          </a:xfrm>
          <a:prstGeom prst="rect">
            <a:avLst/>
          </a:prstGeom>
        </p:spPr>
        <p:txBody>
          <a:bodyPr vert="horz" lIns="91440" tIns="45720" rIns="91440" bIns="45720" rtlCol="0"/>
          <a:lstStyle>
            <a:lvl1pPr algn="r">
              <a:defRPr sz="1200"/>
            </a:lvl1pPr>
          </a:lstStyle>
          <a:p>
            <a:fld id="{683EE458-6D47-412B-ACA3-96618DEEDCCB}" type="datetimeFigureOut">
              <a:rPr lang="ru-RU" smtClean="0"/>
              <a:t>24.07.2021</a:t>
            </a:fld>
            <a:endParaRPr lang="ru-RU"/>
          </a:p>
        </p:txBody>
      </p:sp>
      <p:sp>
        <p:nvSpPr>
          <p:cNvPr id="4" name="Slide Image Placeholder 3"/>
          <p:cNvSpPr>
            <a:spLocks noGrp="1" noRot="1" noChangeAspect="1"/>
          </p:cNvSpPr>
          <p:nvPr>
            <p:ph type="sldImg" idx="2"/>
          </p:nvPr>
        </p:nvSpPr>
        <p:spPr>
          <a:xfrm>
            <a:off x="2925763" y="849313"/>
            <a:ext cx="4076700" cy="2293937"/>
          </a:xfrm>
          <a:prstGeom prst="rect">
            <a:avLst/>
          </a:prstGeom>
          <a:noFill/>
          <a:ln w="12700">
            <a:solidFill>
              <a:prstClr val="black"/>
            </a:solidFill>
          </a:ln>
        </p:spPr>
        <p:txBody>
          <a:bodyPr vert="horz" lIns="91440" tIns="45720" rIns="91440" bIns="45720" rtlCol="0" anchor="ctr"/>
          <a:lstStyle/>
          <a:p>
            <a:endParaRPr lang="ru-RU"/>
          </a:p>
        </p:txBody>
      </p:sp>
      <p:sp>
        <p:nvSpPr>
          <p:cNvPr id="5" name="Notes Placeholder 4"/>
          <p:cNvSpPr>
            <a:spLocks noGrp="1"/>
          </p:cNvSpPr>
          <p:nvPr>
            <p:ph type="body" sz="quarter" idx="3"/>
          </p:nvPr>
        </p:nvSpPr>
        <p:spPr>
          <a:xfrm>
            <a:off x="992823" y="3271381"/>
            <a:ext cx="7942580" cy="267658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6" name="Footer Placeholder 5"/>
          <p:cNvSpPr>
            <a:spLocks noGrp="1"/>
          </p:cNvSpPr>
          <p:nvPr>
            <p:ph type="ftr" sz="quarter" idx="4"/>
          </p:nvPr>
        </p:nvSpPr>
        <p:spPr>
          <a:xfrm>
            <a:off x="0" y="6456612"/>
            <a:ext cx="4302231" cy="341063"/>
          </a:xfrm>
          <a:prstGeom prst="rect">
            <a:avLst/>
          </a:prstGeom>
        </p:spPr>
        <p:txBody>
          <a:bodyPr vert="horz" lIns="91440" tIns="45720" rIns="91440" bIns="45720" rtlCol="0" anchor="b"/>
          <a:lstStyle>
            <a:lvl1pPr algn="l">
              <a:defRPr sz="1200"/>
            </a:lvl1pPr>
          </a:lstStyle>
          <a:p>
            <a:endParaRPr lang="ru-RU"/>
          </a:p>
        </p:txBody>
      </p:sp>
      <p:sp>
        <p:nvSpPr>
          <p:cNvPr id="7" name="Slide Number Placeholder 6"/>
          <p:cNvSpPr>
            <a:spLocks noGrp="1"/>
          </p:cNvSpPr>
          <p:nvPr>
            <p:ph type="sldNum" sz="quarter" idx="5"/>
          </p:nvPr>
        </p:nvSpPr>
        <p:spPr>
          <a:xfrm>
            <a:off x="5623697" y="6456612"/>
            <a:ext cx="4302231" cy="341063"/>
          </a:xfrm>
          <a:prstGeom prst="rect">
            <a:avLst/>
          </a:prstGeom>
        </p:spPr>
        <p:txBody>
          <a:bodyPr vert="horz" lIns="91440" tIns="45720" rIns="91440" bIns="45720" rtlCol="0" anchor="b"/>
          <a:lstStyle>
            <a:lvl1pPr algn="r">
              <a:defRPr sz="1200"/>
            </a:lvl1pPr>
          </a:lstStyle>
          <a:p>
            <a:fld id="{3DCBD592-9163-450A-84D7-BA6BEBBEF558}" type="slidenum">
              <a:rPr lang="ru-RU" smtClean="0"/>
              <a:t>‹#›</a:t>
            </a:fld>
            <a:endParaRPr lang="ru-RU"/>
          </a:p>
        </p:txBody>
      </p:sp>
    </p:spTree>
    <p:extLst>
      <p:ext uri="{BB962C8B-B14F-4D97-AF65-F5344CB8AC3E}">
        <p14:creationId xmlns:p14="http://schemas.microsoft.com/office/powerpoint/2010/main" val="3454068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0528279A-0F57-4AF7-BC99-EA1C60E1B293}" type="slidenum">
              <a:rPr lang="ru-RU" smtClean="0"/>
              <a:t>1</a:t>
            </a:fld>
            <a:endParaRPr lang="ru-RU"/>
          </a:p>
        </p:txBody>
      </p:sp>
      <p:sp>
        <p:nvSpPr>
          <p:cNvPr id="5" name="Дата 4"/>
          <p:cNvSpPr>
            <a:spLocks noGrp="1"/>
          </p:cNvSpPr>
          <p:nvPr>
            <p:ph type="dt" idx="11"/>
          </p:nvPr>
        </p:nvSpPr>
        <p:spPr/>
        <p:txBody>
          <a:bodyPr/>
          <a:lstStyle/>
          <a:p>
            <a:fld id="{F618DD2E-BADB-41A7-A04A-E782B432D925}" type="datetime1">
              <a:rPr lang="ru-RU" smtClean="0"/>
              <a:t>24.07.2021</a:t>
            </a:fld>
            <a:endParaRPr lang="ru-RU"/>
          </a:p>
        </p:txBody>
      </p:sp>
    </p:spTree>
    <p:extLst>
      <p:ext uri="{BB962C8B-B14F-4D97-AF65-F5344CB8AC3E}">
        <p14:creationId xmlns:p14="http://schemas.microsoft.com/office/powerpoint/2010/main" val="3879419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ru-R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u-RU"/>
          </a:p>
        </p:txBody>
      </p:sp>
      <p:sp>
        <p:nvSpPr>
          <p:cNvPr id="4" name="Date Placeholder 3"/>
          <p:cNvSpPr>
            <a:spLocks noGrp="1"/>
          </p:cNvSpPr>
          <p:nvPr>
            <p:ph type="dt" sz="half" idx="10"/>
          </p:nvPr>
        </p:nvSpPr>
        <p:spPr/>
        <p:txBody>
          <a:bodyPr/>
          <a:lstStyle/>
          <a:p>
            <a:fld id="{732E03D9-648F-4527-A52A-7685BC6DAA79}" type="datetime1">
              <a:rPr lang="ru-RU">
                <a:solidFill>
                  <a:prstClr val="black">
                    <a:tint val="75000"/>
                  </a:prstClr>
                </a:solidFill>
              </a:rPr>
              <a:pPr/>
              <a:t>24.07.2021</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ABM 64 - 22.03.16</a:t>
            </a:r>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2FB1D521-E574-413A-BA37-B7B7A1774A91}" type="slidenum">
              <a:rPr lang="ru-RU">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937464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p:cNvSpPr>
            <a:spLocks noGrp="1"/>
          </p:cNvSpPr>
          <p:nvPr>
            <p:ph type="dt" sz="half" idx="10"/>
          </p:nvPr>
        </p:nvSpPr>
        <p:spPr/>
        <p:txBody>
          <a:bodyPr/>
          <a:lstStyle/>
          <a:p>
            <a:fld id="{D8FF246E-FACF-45D8-8B47-30CBF1DCA499}" type="datetime1">
              <a:rPr lang="ru-RU">
                <a:solidFill>
                  <a:prstClr val="black">
                    <a:tint val="75000"/>
                  </a:prstClr>
                </a:solidFill>
              </a:rPr>
              <a:pPr/>
              <a:t>24.07.2021</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ABM 64 - 22.03.16</a:t>
            </a:r>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2FB1D521-E574-413A-BA37-B7B7A1774A91}" type="slidenum">
              <a:rPr lang="ru-RU">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262828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ru-R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p:cNvSpPr>
            <a:spLocks noGrp="1"/>
          </p:cNvSpPr>
          <p:nvPr>
            <p:ph type="dt" sz="half" idx="10"/>
          </p:nvPr>
        </p:nvSpPr>
        <p:spPr/>
        <p:txBody>
          <a:bodyPr/>
          <a:lstStyle/>
          <a:p>
            <a:fld id="{B413D7E6-75A0-4722-A554-FABCA1992F77}" type="datetime1">
              <a:rPr lang="ru-RU">
                <a:solidFill>
                  <a:prstClr val="black">
                    <a:tint val="75000"/>
                  </a:prstClr>
                </a:solidFill>
              </a:rPr>
              <a:pPr/>
              <a:t>24.07.2021</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ABM 64 - 22.03.16</a:t>
            </a:r>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2FB1D521-E574-413A-BA37-B7B7A1774A91}" type="slidenum">
              <a:rPr lang="ru-RU">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63659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p:cNvSpPr>
            <a:spLocks noGrp="1"/>
          </p:cNvSpPr>
          <p:nvPr>
            <p:ph type="dt" sz="half" idx="10"/>
          </p:nvPr>
        </p:nvSpPr>
        <p:spPr/>
        <p:txBody>
          <a:bodyPr/>
          <a:lstStyle/>
          <a:p>
            <a:fld id="{ACFDCC0D-FAE6-45F4-94AD-F2B26EA10449}" type="datetime1">
              <a:rPr lang="ru-RU">
                <a:solidFill>
                  <a:prstClr val="black">
                    <a:tint val="75000"/>
                  </a:prstClr>
                </a:solidFill>
              </a:rPr>
              <a:pPr/>
              <a:t>24.07.2021</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ABM 64 - 22.03.16</a:t>
            </a:r>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2FB1D521-E574-413A-BA37-B7B7A1774A91}" type="slidenum">
              <a:rPr lang="ru-RU">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098591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ru-R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57E83B-A811-49A3-ABE9-547254775033}" type="datetime1">
              <a:rPr lang="ru-RU">
                <a:solidFill>
                  <a:prstClr val="black">
                    <a:tint val="75000"/>
                  </a:prstClr>
                </a:solidFill>
              </a:rPr>
              <a:pPr/>
              <a:t>24.07.2021</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ABM 64 - 22.03.16</a:t>
            </a:r>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2FB1D521-E574-413A-BA37-B7B7A1774A91}" type="slidenum">
              <a:rPr lang="ru-RU">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88682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Date Placeholder 4"/>
          <p:cNvSpPr>
            <a:spLocks noGrp="1"/>
          </p:cNvSpPr>
          <p:nvPr>
            <p:ph type="dt" sz="half" idx="10"/>
          </p:nvPr>
        </p:nvSpPr>
        <p:spPr/>
        <p:txBody>
          <a:bodyPr/>
          <a:lstStyle/>
          <a:p>
            <a:fld id="{0E6672CA-096B-422B-A851-CB659CC23343}" type="datetime1">
              <a:rPr lang="ru-RU">
                <a:solidFill>
                  <a:prstClr val="black">
                    <a:tint val="75000"/>
                  </a:prstClr>
                </a:solidFill>
              </a:rPr>
              <a:pPr/>
              <a:t>24.07.2021</a:t>
            </a:fld>
            <a:endParaRPr lang="ru-RU">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ABM 64 - 22.03.16</a:t>
            </a:r>
            <a:endParaRPr lang="ru-RU">
              <a:solidFill>
                <a:prstClr val="black">
                  <a:tint val="75000"/>
                </a:prstClr>
              </a:solidFill>
            </a:endParaRPr>
          </a:p>
        </p:txBody>
      </p:sp>
      <p:sp>
        <p:nvSpPr>
          <p:cNvPr id="7" name="Slide Number Placeholder 6"/>
          <p:cNvSpPr>
            <a:spLocks noGrp="1"/>
          </p:cNvSpPr>
          <p:nvPr>
            <p:ph type="sldNum" sz="quarter" idx="12"/>
          </p:nvPr>
        </p:nvSpPr>
        <p:spPr/>
        <p:txBody>
          <a:bodyPr/>
          <a:lstStyle/>
          <a:p>
            <a:fld id="{2FB1D521-E574-413A-BA37-B7B7A1774A91}" type="slidenum">
              <a:rPr lang="ru-RU">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747919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ru-R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7" name="Date Placeholder 6"/>
          <p:cNvSpPr>
            <a:spLocks noGrp="1"/>
          </p:cNvSpPr>
          <p:nvPr>
            <p:ph type="dt" sz="half" idx="10"/>
          </p:nvPr>
        </p:nvSpPr>
        <p:spPr/>
        <p:txBody>
          <a:bodyPr/>
          <a:lstStyle/>
          <a:p>
            <a:fld id="{64C0BC75-BDE5-43A4-883F-C433261D2F0D}" type="datetime1">
              <a:rPr lang="ru-RU">
                <a:solidFill>
                  <a:prstClr val="black">
                    <a:tint val="75000"/>
                  </a:prstClr>
                </a:solidFill>
              </a:rPr>
              <a:pPr/>
              <a:t>24.07.2021</a:t>
            </a:fld>
            <a:endParaRPr lang="ru-RU">
              <a:solidFill>
                <a:prstClr val="black">
                  <a:tint val="75000"/>
                </a:prstClr>
              </a:solidFill>
            </a:endParaRPr>
          </a:p>
        </p:txBody>
      </p:sp>
      <p:sp>
        <p:nvSpPr>
          <p:cNvPr id="8" name="Footer Placeholder 7"/>
          <p:cNvSpPr>
            <a:spLocks noGrp="1"/>
          </p:cNvSpPr>
          <p:nvPr>
            <p:ph type="ftr" sz="quarter" idx="11"/>
          </p:nvPr>
        </p:nvSpPr>
        <p:spPr/>
        <p:txBody>
          <a:bodyPr/>
          <a:lstStyle/>
          <a:p>
            <a:r>
              <a:rPr lang="en-US">
                <a:solidFill>
                  <a:prstClr val="black">
                    <a:tint val="75000"/>
                  </a:prstClr>
                </a:solidFill>
              </a:rPr>
              <a:t>ABM 64 - 22.03.16</a:t>
            </a:r>
            <a:endParaRPr lang="ru-RU">
              <a:solidFill>
                <a:prstClr val="black">
                  <a:tint val="75000"/>
                </a:prstClr>
              </a:solidFill>
            </a:endParaRPr>
          </a:p>
        </p:txBody>
      </p:sp>
      <p:sp>
        <p:nvSpPr>
          <p:cNvPr id="9" name="Slide Number Placeholder 8"/>
          <p:cNvSpPr>
            <a:spLocks noGrp="1"/>
          </p:cNvSpPr>
          <p:nvPr>
            <p:ph type="sldNum" sz="quarter" idx="12"/>
          </p:nvPr>
        </p:nvSpPr>
        <p:spPr/>
        <p:txBody>
          <a:bodyPr/>
          <a:lstStyle/>
          <a:p>
            <a:fld id="{2FB1D521-E574-413A-BA37-B7B7A1774A91}" type="slidenum">
              <a:rPr lang="ru-RU">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817409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Date Placeholder 2"/>
          <p:cNvSpPr>
            <a:spLocks noGrp="1"/>
          </p:cNvSpPr>
          <p:nvPr>
            <p:ph type="dt" sz="half" idx="10"/>
          </p:nvPr>
        </p:nvSpPr>
        <p:spPr/>
        <p:txBody>
          <a:bodyPr/>
          <a:lstStyle/>
          <a:p>
            <a:fld id="{F25C5BB3-4306-4A92-B654-78DAB6AD537A}" type="datetime1">
              <a:rPr lang="ru-RU">
                <a:solidFill>
                  <a:prstClr val="black">
                    <a:tint val="75000"/>
                  </a:prstClr>
                </a:solidFill>
              </a:rPr>
              <a:pPr/>
              <a:t>24.07.2021</a:t>
            </a:fld>
            <a:endParaRPr lang="ru-RU">
              <a:solidFill>
                <a:prstClr val="black">
                  <a:tint val="75000"/>
                </a:prstClr>
              </a:solidFill>
            </a:endParaRPr>
          </a:p>
        </p:txBody>
      </p:sp>
      <p:sp>
        <p:nvSpPr>
          <p:cNvPr id="4" name="Footer Placeholder 3"/>
          <p:cNvSpPr>
            <a:spLocks noGrp="1"/>
          </p:cNvSpPr>
          <p:nvPr>
            <p:ph type="ftr" sz="quarter" idx="11"/>
          </p:nvPr>
        </p:nvSpPr>
        <p:spPr/>
        <p:txBody>
          <a:bodyPr/>
          <a:lstStyle/>
          <a:p>
            <a:r>
              <a:rPr lang="en-US">
                <a:solidFill>
                  <a:prstClr val="black">
                    <a:tint val="75000"/>
                  </a:prstClr>
                </a:solidFill>
              </a:rPr>
              <a:t>ABM 64 - 22.03.16</a:t>
            </a:r>
            <a:endParaRPr lang="ru-RU">
              <a:solidFill>
                <a:prstClr val="black">
                  <a:tint val="75000"/>
                </a:prstClr>
              </a:solidFill>
            </a:endParaRPr>
          </a:p>
        </p:txBody>
      </p:sp>
      <p:sp>
        <p:nvSpPr>
          <p:cNvPr id="5" name="Slide Number Placeholder 4"/>
          <p:cNvSpPr>
            <a:spLocks noGrp="1"/>
          </p:cNvSpPr>
          <p:nvPr>
            <p:ph type="sldNum" sz="quarter" idx="12"/>
          </p:nvPr>
        </p:nvSpPr>
        <p:spPr/>
        <p:txBody>
          <a:bodyPr/>
          <a:lstStyle/>
          <a:p>
            <a:fld id="{2FB1D521-E574-413A-BA37-B7B7A1774A91}" type="slidenum">
              <a:rPr lang="ru-RU">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752757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E0A975-6E3E-4035-98F4-9919BD0D17E7}" type="datetime1">
              <a:rPr lang="ru-RU">
                <a:solidFill>
                  <a:prstClr val="black">
                    <a:tint val="75000"/>
                  </a:prstClr>
                </a:solidFill>
              </a:rPr>
              <a:pPr/>
              <a:t>24.07.2021</a:t>
            </a:fld>
            <a:endParaRPr lang="ru-RU">
              <a:solidFill>
                <a:prstClr val="black">
                  <a:tint val="75000"/>
                </a:prstClr>
              </a:solidFill>
            </a:endParaRPr>
          </a:p>
        </p:txBody>
      </p:sp>
      <p:sp>
        <p:nvSpPr>
          <p:cNvPr id="3" name="Footer Placeholder 2"/>
          <p:cNvSpPr>
            <a:spLocks noGrp="1"/>
          </p:cNvSpPr>
          <p:nvPr>
            <p:ph type="ftr" sz="quarter" idx="11"/>
          </p:nvPr>
        </p:nvSpPr>
        <p:spPr/>
        <p:txBody>
          <a:bodyPr/>
          <a:lstStyle/>
          <a:p>
            <a:r>
              <a:rPr lang="en-US">
                <a:solidFill>
                  <a:prstClr val="black">
                    <a:tint val="75000"/>
                  </a:prstClr>
                </a:solidFill>
              </a:rPr>
              <a:t>ABM 64 - 22.03.16</a:t>
            </a:r>
            <a:endParaRPr lang="ru-RU">
              <a:solidFill>
                <a:prstClr val="black">
                  <a:tint val="75000"/>
                </a:prstClr>
              </a:solidFill>
            </a:endParaRPr>
          </a:p>
        </p:txBody>
      </p:sp>
      <p:sp>
        <p:nvSpPr>
          <p:cNvPr id="4" name="Slide Number Placeholder 3"/>
          <p:cNvSpPr>
            <a:spLocks noGrp="1"/>
          </p:cNvSpPr>
          <p:nvPr>
            <p:ph type="sldNum" sz="quarter" idx="12"/>
          </p:nvPr>
        </p:nvSpPr>
        <p:spPr/>
        <p:txBody>
          <a:bodyPr/>
          <a:lstStyle/>
          <a:p>
            <a:fld id="{2FB1D521-E574-413A-BA37-B7B7A1774A91}" type="slidenum">
              <a:rPr lang="ru-RU">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683201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u-R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885BBE-B17B-4BC7-A53C-BB14EE3BE1FA}" type="datetime1">
              <a:rPr lang="ru-RU">
                <a:solidFill>
                  <a:prstClr val="black">
                    <a:tint val="75000"/>
                  </a:prstClr>
                </a:solidFill>
              </a:rPr>
              <a:pPr/>
              <a:t>24.07.2021</a:t>
            </a:fld>
            <a:endParaRPr lang="ru-RU">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ABM 64 - 22.03.16</a:t>
            </a:r>
            <a:endParaRPr lang="ru-RU">
              <a:solidFill>
                <a:prstClr val="black">
                  <a:tint val="75000"/>
                </a:prstClr>
              </a:solidFill>
            </a:endParaRPr>
          </a:p>
        </p:txBody>
      </p:sp>
      <p:sp>
        <p:nvSpPr>
          <p:cNvPr id="7" name="Slide Number Placeholder 6"/>
          <p:cNvSpPr>
            <a:spLocks noGrp="1"/>
          </p:cNvSpPr>
          <p:nvPr>
            <p:ph type="sldNum" sz="quarter" idx="12"/>
          </p:nvPr>
        </p:nvSpPr>
        <p:spPr/>
        <p:txBody>
          <a:bodyPr/>
          <a:lstStyle/>
          <a:p>
            <a:fld id="{2FB1D521-E574-413A-BA37-B7B7A1774A91}" type="slidenum">
              <a:rPr lang="ru-RU">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56399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u-R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F605D4D-4258-413F-8DF7-1FEEACDD0767}" type="datetime1">
              <a:rPr lang="ru-RU">
                <a:solidFill>
                  <a:prstClr val="black">
                    <a:tint val="75000"/>
                  </a:prstClr>
                </a:solidFill>
              </a:rPr>
              <a:pPr/>
              <a:t>24.07.2021</a:t>
            </a:fld>
            <a:endParaRPr lang="ru-RU">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ABM 64 - 22.03.16</a:t>
            </a:r>
            <a:endParaRPr lang="ru-RU">
              <a:solidFill>
                <a:prstClr val="black">
                  <a:tint val="75000"/>
                </a:prstClr>
              </a:solidFill>
            </a:endParaRPr>
          </a:p>
        </p:txBody>
      </p:sp>
      <p:sp>
        <p:nvSpPr>
          <p:cNvPr id="7" name="Slide Number Placeholder 6"/>
          <p:cNvSpPr>
            <a:spLocks noGrp="1"/>
          </p:cNvSpPr>
          <p:nvPr>
            <p:ph type="sldNum" sz="quarter" idx="12"/>
          </p:nvPr>
        </p:nvSpPr>
        <p:spPr/>
        <p:txBody>
          <a:bodyPr/>
          <a:lstStyle/>
          <a:p>
            <a:fld id="{2FB1D521-E574-413A-BA37-B7B7A1774A91}" type="slidenum">
              <a:rPr lang="ru-RU">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016639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ru-R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FF1825-6AAF-4D6E-8383-71BCD2849B18}" type="datetime1">
              <a:rPr lang="ru-RU">
                <a:solidFill>
                  <a:prstClr val="black">
                    <a:tint val="75000"/>
                  </a:prstClr>
                </a:solidFill>
              </a:rPr>
              <a:pPr/>
              <a:t>24.07.2021</a:t>
            </a:fld>
            <a:endParaRPr lang="ru-RU">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ABM 64 - 22.03.16</a:t>
            </a:r>
            <a:endParaRPr lang="ru-RU">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B1D521-E574-413A-BA37-B7B7A1774A91}" type="slidenum">
              <a:rPr lang="ru-RU">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8662210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8" name="TextBox 7"/>
          <p:cNvSpPr txBox="1"/>
          <p:nvPr/>
        </p:nvSpPr>
        <p:spPr>
          <a:xfrm>
            <a:off x="5277243" y="6423268"/>
            <a:ext cx="1656159" cy="307777"/>
          </a:xfrm>
          <a:prstGeom prst="rect">
            <a:avLst/>
          </a:prstGeom>
          <a:noFill/>
        </p:spPr>
        <p:txBody>
          <a:bodyPr wrap="none" rtlCol="0">
            <a:spAutoFit/>
          </a:bodyPr>
          <a:lstStyle/>
          <a:p>
            <a:r>
              <a:rPr lang="en-US" sz="1400" b="1" dirty="0">
                <a:latin typeface="Times New Roman" panose="02020603050405020304" pitchFamily="18" charset="0"/>
                <a:cs typeface="Times New Roman" panose="02020603050405020304" pitchFamily="18" charset="0"/>
              </a:rPr>
              <a:t>TO</a:t>
            </a:r>
            <a:r>
              <a:rPr lang="uz-Cyrl-UZ" sz="1400" b="1" dirty="0">
                <a:latin typeface="Times New Roman" panose="02020603050405020304" pitchFamily="18" charset="0"/>
                <a:cs typeface="Times New Roman" panose="02020603050405020304" pitchFamily="18" charset="0"/>
              </a:rPr>
              <a:t>ШКЕНТ</a:t>
            </a:r>
            <a:r>
              <a:rPr lang="en-US" sz="1400" b="1" dirty="0">
                <a:latin typeface="Times New Roman" panose="02020603050405020304" pitchFamily="18" charset="0"/>
                <a:cs typeface="Times New Roman" panose="02020603050405020304" pitchFamily="18" charset="0"/>
              </a:rPr>
              <a:t> - 2021</a:t>
            </a:r>
            <a:endParaRPr lang="ru-RU" sz="1400" b="1"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l="10822" r="10736"/>
          <a:stretch/>
        </p:blipFill>
        <p:spPr>
          <a:xfrm>
            <a:off x="4995511" y="504922"/>
            <a:ext cx="2127183" cy="2250981"/>
          </a:xfrm>
          <a:prstGeom prst="rect">
            <a:avLst/>
          </a:prstGeom>
          <a:effectLst>
            <a:outerShdw blurRad="50800" dist="38100" dir="5400000" algn="t" rotWithShape="0">
              <a:prstClr val="black">
                <a:alpha val="40000"/>
              </a:prstClr>
            </a:outerShdw>
          </a:effectLst>
          <a:scene3d>
            <a:camera prst="orthographicFront"/>
            <a:lightRig rig="threePt" dir="t"/>
          </a:scene3d>
          <a:sp3d prstMaterial="matte">
            <a:bevelT/>
          </a:sp3d>
        </p:spPr>
      </p:pic>
      <p:sp>
        <p:nvSpPr>
          <p:cNvPr id="4" name="TextBox 3"/>
          <p:cNvSpPr txBox="1"/>
          <p:nvPr/>
        </p:nvSpPr>
        <p:spPr>
          <a:xfrm>
            <a:off x="711525" y="2646838"/>
            <a:ext cx="10863000" cy="1692771"/>
          </a:xfrm>
          <a:prstGeom prst="rect">
            <a:avLst/>
          </a:prstGeom>
          <a:noFill/>
        </p:spPr>
        <p:txBody>
          <a:bodyPr wrap="square" rtlCol="0">
            <a:spAutoFit/>
          </a:bodyPr>
          <a:lstStyle/>
          <a:p>
            <a:pPr algn="ctr"/>
            <a:endParaRPr lang="ru-RU" sz="1600" b="1" dirty="0">
              <a:latin typeface="Century" panose="02040604050505020304" pitchFamily="18" charset="0"/>
              <a:cs typeface="Times New Roman" pitchFamily="18" charset="0"/>
            </a:endParaRPr>
          </a:p>
          <a:p>
            <a:pPr algn="ctr"/>
            <a:r>
              <a:rPr lang="ru-RU" b="1" dirty="0">
                <a:latin typeface="Times New Roman" panose="02020603050405020304" pitchFamily="18" charset="0"/>
                <a:cs typeface="Times New Roman" panose="02020603050405020304" pitchFamily="18" charset="0"/>
              </a:rPr>
              <a:t>ЎЗБЕКИСТОН РЕСПУБЛИКАСИ АХБОРОТ ТЕХНОЛОГИЯЛАРИ</a:t>
            </a:r>
          </a:p>
          <a:p>
            <a:pPr algn="ctr"/>
            <a:r>
              <a:rPr lang="ru-RU" b="1" dirty="0">
                <a:latin typeface="Times New Roman" panose="02020603050405020304" pitchFamily="18" charset="0"/>
                <a:cs typeface="Times New Roman" panose="02020603050405020304" pitchFamily="18" charset="0"/>
              </a:rPr>
              <a:t>ВА КОММУНИКАЦИЯЛАРИНИ РИВОЖЛАНТИРИШ ВАЗИРЛИГИ</a:t>
            </a:r>
          </a:p>
          <a:p>
            <a:pPr algn="ctr"/>
            <a:r>
              <a:rPr lang="uz-Cyrl-UZ" b="1" dirty="0">
                <a:latin typeface="Times New Roman" panose="02020603050405020304" pitchFamily="18" charset="0"/>
                <a:cs typeface="Times New Roman" panose="02020603050405020304" pitchFamily="18" charset="0"/>
              </a:rPr>
              <a:t>ТОШКЕНТ ШАҲРИДАГИ ИНҲА УНИВЕРСИТЕТИ</a:t>
            </a:r>
          </a:p>
          <a:p>
            <a:pPr algn="ctr"/>
            <a:r>
              <a:rPr lang="ru-RU" b="1" dirty="0" smtClean="0">
                <a:latin typeface="Times New Roman" panose="02020603050405020304" pitchFamily="18" charset="0"/>
                <a:cs typeface="Times New Roman" panose="02020603050405020304" pitchFamily="18" charset="0"/>
              </a:rPr>
              <a:t>ҲАВФСИЗЛИК ВА ЖАМОАТЧИЛИК ТАРТИБИНИ ТАЪМИНЛАШ БЎЛИМИ</a:t>
            </a:r>
            <a:endParaRPr lang="ru-RU" sz="1600" b="1" dirty="0" smtClean="0">
              <a:latin typeface="Times New Roman" panose="02020603050405020304" pitchFamily="18" charset="0"/>
              <a:cs typeface="Times New Roman" panose="02020603050405020304" pitchFamily="18" charset="0"/>
            </a:endParaRPr>
          </a:p>
          <a:p>
            <a:pPr algn="ctr"/>
            <a:endParaRPr lang="ru-RU" sz="1600" b="1" dirty="0">
              <a:latin typeface="Times New Roman" panose="02020603050405020304" pitchFamily="18" charset="0"/>
              <a:cs typeface="Times New Roman" panose="02020603050405020304" pitchFamily="18" charset="0"/>
            </a:endParaRPr>
          </a:p>
        </p:txBody>
      </p:sp>
      <p:grpSp>
        <p:nvGrpSpPr>
          <p:cNvPr id="10" name="Группа 9"/>
          <p:cNvGrpSpPr/>
          <p:nvPr/>
        </p:nvGrpSpPr>
        <p:grpSpPr>
          <a:xfrm>
            <a:off x="197289" y="6449462"/>
            <a:ext cx="1330738" cy="307777"/>
            <a:chOff x="10255689" y="6456153"/>
            <a:chExt cx="1330738" cy="307777"/>
          </a:xfrm>
        </p:grpSpPr>
        <p:pic>
          <p:nvPicPr>
            <p:cNvPr id="1036" name="Picture 12" descr="Calendar Icon Png For Android | Calendar icon, Calendar icon png, Free  calendar templat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55689" y="6456617"/>
              <a:ext cx="301474" cy="30147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507285" y="6456153"/>
              <a:ext cx="1079142" cy="307777"/>
            </a:xfrm>
            <a:prstGeom prst="rect">
              <a:avLst/>
            </a:prstGeom>
            <a:noFill/>
          </p:spPr>
          <p:txBody>
            <a:bodyPr wrap="none" rtlCol="0">
              <a:spAutoFit/>
            </a:bodyPr>
            <a:lstStyle/>
            <a:p>
              <a:r>
                <a:rPr lang="uz-Cyrl-UZ" sz="1400" b="1" dirty="0" smtClean="0">
                  <a:latin typeface="Century" panose="02040604050505020304" pitchFamily="18" charset="0"/>
                </a:rPr>
                <a:t>28</a:t>
              </a:r>
              <a:r>
                <a:rPr lang="en-US" sz="1400" b="1" dirty="0" smtClean="0">
                  <a:latin typeface="Century" panose="02040604050505020304" pitchFamily="18" charset="0"/>
                </a:rPr>
                <a:t>.0</a:t>
              </a:r>
              <a:r>
                <a:rPr lang="uz-Cyrl-UZ" sz="1400" b="1" dirty="0">
                  <a:latin typeface="Century" panose="02040604050505020304" pitchFamily="18" charset="0"/>
                </a:rPr>
                <a:t>7</a:t>
              </a:r>
              <a:r>
                <a:rPr lang="en-US" sz="1400" b="1" dirty="0" smtClean="0">
                  <a:latin typeface="Century" panose="02040604050505020304" pitchFamily="18" charset="0"/>
                </a:rPr>
                <a:t>.2021</a:t>
              </a:r>
              <a:endParaRPr lang="ru-RU" sz="1400" b="1" dirty="0">
                <a:latin typeface="Century" panose="02040604050505020304" pitchFamily="18" charset="0"/>
              </a:endParaRPr>
            </a:p>
          </p:txBody>
        </p:sp>
      </p:grpSp>
      <p:sp>
        <p:nvSpPr>
          <p:cNvPr id="18" name="TextBox 17"/>
          <p:cNvSpPr txBox="1"/>
          <p:nvPr/>
        </p:nvSpPr>
        <p:spPr>
          <a:xfrm>
            <a:off x="742649" y="4012066"/>
            <a:ext cx="10558201" cy="2308324"/>
          </a:xfrm>
          <a:prstGeom prst="rect">
            <a:avLst/>
          </a:prstGeom>
          <a:noFill/>
        </p:spPr>
        <p:txBody>
          <a:bodyPr wrap="square" rtlCol="0">
            <a:spAutoFit/>
          </a:bodyPr>
          <a:lstStyle/>
          <a:p>
            <a:pPr algn="ctr"/>
            <a:r>
              <a:rPr lang="uz-Cyrl-UZ" sz="3600" b="1" dirty="0" smtClean="0">
                <a:solidFill>
                  <a:srgbClr val="0065B3"/>
                </a:solidFill>
                <a:latin typeface="Times New Roman" panose="02020603050405020304" pitchFamily="18" charset="0"/>
                <a:cs typeface="Times New Roman" panose="02020603050405020304" pitchFamily="18" charset="0"/>
              </a:rPr>
              <a:t>Хавфсизлик ва жамоат тартибини таъминлаш бўлимининг фаолиятини тартибга солувчи қонунчилик ҳужжатларининг мазмун-моҳиятини тушинтириш </a:t>
            </a:r>
            <a:endParaRPr lang="ru-RU" sz="3600" b="1" dirty="0">
              <a:solidFill>
                <a:srgbClr val="0065B3"/>
              </a:solidFill>
              <a:latin typeface="Times New Roman" panose="02020603050405020304" pitchFamily="18" charset="0"/>
              <a:cs typeface="Times New Roman" panose="02020603050405020304" pitchFamily="18" charset="0"/>
            </a:endParaRPr>
          </a:p>
        </p:txBody>
      </p:sp>
      <p:pic>
        <p:nvPicPr>
          <p:cNvPr id="13" name="Рисунок 12"/>
          <p:cNvPicPr>
            <a:picLocks noChangeAspect="1"/>
          </p:cNvPicPr>
          <p:nvPr/>
        </p:nvPicPr>
        <p:blipFill>
          <a:blip r:embed="rId5"/>
          <a:stretch>
            <a:fillRect/>
          </a:stretch>
        </p:blipFill>
        <p:spPr>
          <a:xfrm flipV="1">
            <a:off x="2766089" y="4098326"/>
            <a:ext cx="6507312" cy="46285"/>
          </a:xfrm>
          <a:prstGeom prst="rect">
            <a:avLst/>
          </a:prstGeom>
        </p:spPr>
      </p:pic>
      <p:pic>
        <p:nvPicPr>
          <p:cNvPr id="11" name="Рисунок 10"/>
          <p:cNvPicPr>
            <a:picLocks noChangeAspect="1"/>
          </p:cNvPicPr>
          <p:nvPr/>
        </p:nvPicPr>
        <p:blipFill>
          <a:blip r:embed="rId5"/>
          <a:stretch>
            <a:fillRect/>
          </a:stretch>
        </p:blipFill>
        <p:spPr>
          <a:xfrm flipV="1">
            <a:off x="2783341" y="5728317"/>
            <a:ext cx="6507312" cy="45719"/>
          </a:xfrm>
          <a:prstGeom prst="rect">
            <a:avLst/>
          </a:prstGeom>
        </p:spPr>
      </p:pic>
      <p:sp>
        <p:nvSpPr>
          <p:cNvPr id="15" name="TextBox 14"/>
          <p:cNvSpPr txBox="1"/>
          <p:nvPr/>
        </p:nvSpPr>
        <p:spPr>
          <a:xfrm>
            <a:off x="8855606" y="6437646"/>
            <a:ext cx="3143356" cy="307777"/>
          </a:xfrm>
          <a:prstGeom prst="rect">
            <a:avLst/>
          </a:prstGeom>
          <a:noFill/>
        </p:spPr>
        <p:txBody>
          <a:bodyPr wrap="square" rtlCol="0">
            <a:spAutoFit/>
          </a:bodyPr>
          <a:lstStyle/>
          <a:p>
            <a:r>
              <a:rPr lang="uz-Cyrl-UZ" sz="1400" b="1" dirty="0">
                <a:latin typeface="Times New Roman" panose="02020603050405020304" pitchFamily="18" charset="0"/>
                <a:cs typeface="Times New Roman" panose="02020603050405020304" pitchFamily="18" charset="0"/>
              </a:rPr>
              <a:t>Бўлим бошлиғи: </a:t>
            </a:r>
            <a:r>
              <a:rPr lang="uz-Cyrl-UZ" sz="1400" b="1" dirty="0" smtClean="0">
                <a:latin typeface="Times New Roman" panose="02020603050405020304" pitchFamily="18" charset="0"/>
                <a:cs typeface="Times New Roman" panose="02020603050405020304" pitchFamily="18" charset="0"/>
              </a:rPr>
              <a:t>Т.Худ</a:t>
            </a:r>
            <a:r>
              <a:rPr lang="uz-Cyrl-UZ" sz="1400" b="1" dirty="0">
                <a:latin typeface="Times New Roman" panose="02020603050405020304" pitchFamily="18" charset="0"/>
                <a:cs typeface="Times New Roman" panose="02020603050405020304" pitchFamily="18" charset="0"/>
              </a:rPr>
              <a:t>а</a:t>
            </a:r>
            <a:r>
              <a:rPr lang="uz-Cyrl-UZ" sz="1400" b="1" dirty="0" smtClean="0">
                <a:latin typeface="Times New Roman" panose="02020603050405020304" pitchFamily="18" charset="0"/>
                <a:cs typeface="Times New Roman" panose="02020603050405020304" pitchFamily="18" charset="0"/>
              </a:rPr>
              <a:t>йберганов</a:t>
            </a:r>
            <a:endParaRPr lang="ru-RU" sz="1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075177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67267"/>
            <a:ext cx="10515600" cy="2489200"/>
          </a:xfrm>
        </p:spPr>
        <p:txBody>
          <a:bodyPr>
            <a:normAutofit fontScale="90000"/>
          </a:bodyPr>
          <a:lstStyle/>
          <a:p>
            <a:pPr algn="ctr"/>
            <a:r>
              <a:rPr lang="uz-Cyrl-UZ" b="1" dirty="0" smtClean="0">
                <a:latin typeface="Century" panose="02040604050505020304" pitchFamily="18" charset="0"/>
                <a:cs typeface="Times New Roman" panose="02020603050405020304" pitchFamily="18" charset="0"/>
              </a:rPr>
              <a:t>Қ</a:t>
            </a:r>
            <a:r>
              <a:rPr lang="ru-RU" b="1" dirty="0" err="1" smtClean="0">
                <a:latin typeface="Century" panose="02040604050505020304" pitchFamily="18" charset="0"/>
                <a:cs typeface="Times New Roman" panose="02020603050405020304" pitchFamily="18" charset="0"/>
              </a:rPr>
              <a:t>оровул</a:t>
            </a:r>
            <a:r>
              <a:rPr lang="ru-RU" b="1" dirty="0" smtClean="0">
                <a:latin typeface="Century" panose="02040604050505020304" pitchFamily="18" charset="0"/>
                <a:cs typeface="Times New Roman" panose="02020603050405020304" pitchFamily="18" charset="0"/>
              </a:rPr>
              <a:t> </a:t>
            </a:r>
            <a:r>
              <a:rPr lang="ru-RU" b="1" dirty="0" err="1" smtClean="0">
                <a:latin typeface="Century" panose="02040604050505020304" pitchFamily="18" charset="0"/>
                <a:cs typeface="Times New Roman" panose="02020603050405020304" pitchFamily="18" charset="0"/>
              </a:rPr>
              <a:t>хизмати</a:t>
            </a:r>
            <a:r>
              <a:rPr lang="ru-RU" b="1" dirty="0" smtClean="0">
                <a:latin typeface="Century" panose="02040604050505020304" pitchFamily="18" charset="0"/>
                <a:cs typeface="Times New Roman" panose="02020603050405020304" pitchFamily="18" charset="0"/>
              </a:rPr>
              <a:t> </a:t>
            </a:r>
            <a:r>
              <a:rPr lang="ru-RU" b="1" dirty="0" err="1" smtClean="0">
                <a:latin typeface="Century" panose="02040604050505020304" pitchFamily="18" charset="0"/>
                <a:cs typeface="Times New Roman" panose="02020603050405020304" pitchFamily="18" charset="0"/>
              </a:rPr>
              <a:t>қайси</a:t>
            </a:r>
            <a:r>
              <a:rPr lang="ru-RU" b="1" dirty="0" smtClean="0">
                <a:latin typeface="Century" panose="02040604050505020304" pitchFamily="18" charset="0"/>
                <a:cs typeface="Times New Roman" panose="02020603050405020304" pitchFamily="18" charset="0"/>
              </a:rPr>
              <a:t> </a:t>
            </a:r>
            <a:r>
              <a:rPr lang="ru-RU" b="1" dirty="0" err="1" smtClean="0">
                <a:latin typeface="Century" panose="02040604050505020304" pitchFamily="18" charset="0"/>
                <a:cs typeface="Times New Roman" panose="02020603050405020304" pitchFamily="18" charset="0"/>
              </a:rPr>
              <a:t>ҳужжатларга</a:t>
            </a:r>
            <a:r>
              <a:rPr lang="ru-RU" b="1" dirty="0" smtClean="0">
                <a:latin typeface="Century" panose="02040604050505020304" pitchFamily="18" charset="0"/>
                <a:cs typeface="Times New Roman" panose="02020603050405020304" pitchFamily="18" charset="0"/>
              </a:rPr>
              <a:t> </a:t>
            </a:r>
            <a:r>
              <a:rPr lang="ru-RU" b="1" dirty="0" err="1" smtClean="0">
                <a:latin typeface="Century" panose="02040604050505020304" pitchFamily="18" charset="0"/>
                <a:cs typeface="Times New Roman" panose="02020603050405020304" pitchFamily="18" charset="0"/>
              </a:rPr>
              <a:t>асосланган</a:t>
            </a:r>
            <a:r>
              <a:rPr lang="ru-RU" b="1" dirty="0" smtClean="0">
                <a:latin typeface="Century" panose="02040604050505020304" pitchFamily="18" charset="0"/>
                <a:cs typeface="Times New Roman" panose="02020603050405020304" pitchFamily="18" charset="0"/>
              </a:rPr>
              <a:t> </a:t>
            </a:r>
            <a:r>
              <a:rPr lang="ru-RU" b="1" dirty="0" err="1" smtClean="0">
                <a:latin typeface="Century" panose="02040604050505020304" pitchFamily="18" charset="0"/>
                <a:cs typeface="Times New Roman" panose="02020603050405020304" pitchFamily="18" charset="0"/>
              </a:rPr>
              <a:t>холда</a:t>
            </a:r>
            <a:r>
              <a:rPr lang="ru-RU" b="1" dirty="0" smtClean="0">
                <a:latin typeface="Century" panose="02040604050505020304" pitchFamily="18" charset="0"/>
                <a:cs typeface="Times New Roman" panose="02020603050405020304" pitchFamily="18" charset="0"/>
              </a:rPr>
              <a:t> </a:t>
            </a:r>
            <a:r>
              <a:rPr lang="ru-RU" b="1" dirty="0" err="1" smtClean="0">
                <a:latin typeface="Century" panose="02040604050505020304" pitchFamily="18" charset="0"/>
                <a:cs typeface="Times New Roman" panose="02020603050405020304" pitchFamily="18" charset="0"/>
              </a:rPr>
              <a:t>хизматни</a:t>
            </a:r>
            <a:r>
              <a:rPr lang="ru-RU" b="1" dirty="0" smtClean="0">
                <a:latin typeface="Century" panose="02040604050505020304" pitchFamily="18" charset="0"/>
                <a:cs typeface="Times New Roman" panose="02020603050405020304" pitchFamily="18" charset="0"/>
              </a:rPr>
              <a:t> </a:t>
            </a:r>
            <a:r>
              <a:rPr lang="ru-RU" b="1" dirty="0" err="1" smtClean="0">
                <a:latin typeface="Century" panose="02040604050505020304" pitchFamily="18" charset="0"/>
                <a:cs typeface="Times New Roman" panose="02020603050405020304" pitchFamily="18" charset="0"/>
              </a:rPr>
              <a:t>олиб</a:t>
            </a:r>
            <a:r>
              <a:rPr lang="ru-RU" b="1" dirty="0" smtClean="0">
                <a:latin typeface="Century" panose="02040604050505020304" pitchFamily="18" charset="0"/>
                <a:cs typeface="Times New Roman" panose="02020603050405020304" pitchFamily="18" charset="0"/>
              </a:rPr>
              <a:t> </a:t>
            </a:r>
            <a:r>
              <a:rPr lang="ru-RU" b="1" dirty="0" err="1" smtClean="0">
                <a:latin typeface="Century" panose="02040604050505020304" pitchFamily="18" charset="0"/>
                <a:cs typeface="Times New Roman" panose="02020603050405020304" pitchFamily="18" charset="0"/>
              </a:rPr>
              <a:t>боради</a:t>
            </a:r>
            <a:r>
              <a:rPr lang="ru-RU" b="1" dirty="0" smtClean="0">
                <a:latin typeface="Century" panose="02040604050505020304" pitchFamily="18" charset="0"/>
                <a:cs typeface="Times New Roman" panose="02020603050405020304" pitchFamily="18" charset="0"/>
              </a:rPr>
              <a:t> </a:t>
            </a:r>
            <a:r>
              <a:rPr lang="ru-RU" b="1" dirty="0" err="1" smtClean="0">
                <a:latin typeface="Century" panose="02040604050505020304" pitchFamily="18" charset="0"/>
                <a:cs typeface="Times New Roman" panose="02020603050405020304" pitchFamily="18" charset="0"/>
              </a:rPr>
              <a:t>ва</a:t>
            </a:r>
            <a:r>
              <a:rPr lang="ru-RU" b="1" dirty="0" smtClean="0">
                <a:latin typeface="Century" panose="02040604050505020304" pitchFamily="18" charset="0"/>
                <a:cs typeface="Times New Roman" panose="02020603050405020304" pitchFamily="18" charset="0"/>
              </a:rPr>
              <a:t> </a:t>
            </a:r>
            <a:r>
              <a:rPr lang="ru-RU" b="1" dirty="0" err="1" smtClean="0">
                <a:latin typeface="Century" panose="02040604050505020304" pitchFamily="18" charset="0"/>
                <a:cs typeface="Times New Roman" panose="02020603050405020304" pitchFamily="18" charset="0"/>
              </a:rPr>
              <a:t>унинг</a:t>
            </a:r>
            <a:r>
              <a:rPr lang="ru-RU" b="1" dirty="0" smtClean="0">
                <a:latin typeface="Century" panose="02040604050505020304" pitchFamily="18" charset="0"/>
                <a:cs typeface="Times New Roman" panose="02020603050405020304" pitchFamily="18" charset="0"/>
              </a:rPr>
              <a:t> </a:t>
            </a:r>
            <a:r>
              <a:rPr lang="ru-RU" b="1" dirty="0" err="1" smtClean="0">
                <a:latin typeface="Century" panose="02040604050505020304" pitchFamily="18" charset="0"/>
                <a:cs typeface="Times New Roman" panose="02020603050405020304" pitchFamily="18" charset="0"/>
              </a:rPr>
              <a:t>асосий</a:t>
            </a:r>
            <a:r>
              <a:rPr lang="ru-RU" b="1" dirty="0" smtClean="0">
                <a:latin typeface="Century" panose="02040604050505020304" pitchFamily="18" charset="0"/>
                <a:cs typeface="Times New Roman" panose="02020603050405020304" pitchFamily="18" charset="0"/>
              </a:rPr>
              <a:t> </a:t>
            </a:r>
            <a:r>
              <a:rPr lang="ru-RU" b="1" dirty="0" err="1" smtClean="0">
                <a:latin typeface="Century" panose="02040604050505020304" pitchFamily="18" charset="0"/>
                <a:cs typeface="Times New Roman" panose="02020603050405020304" pitchFamily="18" charset="0"/>
              </a:rPr>
              <a:t>вазифалари</a:t>
            </a:r>
            <a:r>
              <a:rPr lang="ru-RU" b="1" dirty="0" smtClean="0">
                <a:latin typeface="Century" panose="02040604050505020304" pitchFamily="18" charset="0"/>
                <a:cs typeface="Times New Roman" panose="02020603050405020304" pitchFamily="18" charset="0"/>
              </a:rPr>
              <a:t> </a:t>
            </a:r>
            <a:r>
              <a:rPr lang="ru-RU" b="1" dirty="0" err="1" smtClean="0">
                <a:latin typeface="Century" panose="02040604050505020304" pitchFamily="18" charset="0"/>
                <a:cs typeface="Times New Roman" panose="02020603050405020304" pitchFamily="18" charset="0"/>
              </a:rPr>
              <a:t>нималардан</a:t>
            </a:r>
            <a:r>
              <a:rPr lang="ru-RU" b="1" dirty="0" smtClean="0">
                <a:latin typeface="Century" panose="02040604050505020304" pitchFamily="18" charset="0"/>
                <a:cs typeface="Times New Roman" panose="02020603050405020304" pitchFamily="18" charset="0"/>
              </a:rPr>
              <a:t> </a:t>
            </a:r>
            <a:r>
              <a:rPr lang="ru-RU" b="1" dirty="0" err="1" smtClean="0">
                <a:latin typeface="Century" panose="02040604050505020304" pitchFamily="18" charset="0"/>
                <a:cs typeface="Times New Roman" panose="02020603050405020304" pitchFamily="18" charset="0"/>
              </a:rPr>
              <a:t>иборат</a:t>
            </a:r>
            <a:endParaRPr lang="en-US" dirty="0">
              <a:latin typeface="Century" panose="02040604050505020304" pitchFamily="18" charset="0"/>
              <a:cs typeface="Times New Roman" panose="02020603050405020304" pitchFamily="18" charset="0"/>
            </a:endParaRPr>
          </a:p>
        </p:txBody>
      </p:sp>
      <p:sp>
        <p:nvSpPr>
          <p:cNvPr id="3" name="Content Placeholder 2"/>
          <p:cNvSpPr>
            <a:spLocks noGrp="1"/>
          </p:cNvSpPr>
          <p:nvPr>
            <p:ph idx="1"/>
          </p:nvPr>
        </p:nvSpPr>
        <p:spPr>
          <a:xfrm>
            <a:off x="838200" y="3615267"/>
            <a:ext cx="10515600" cy="2561695"/>
          </a:xfrm>
        </p:spPr>
        <p:txBody>
          <a:bodyPr/>
          <a:lstStyle/>
          <a:p>
            <a:pPr marL="0" indent="0" algn="ctr">
              <a:buNone/>
            </a:pPr>
            <a:r>
              <a:rPr lang="ru-RU" dirty="0" err="1" smtClean="0">
                <a:latin typeface="Times New Roman" panose="02020603050405020304" pitchFamily="18" charset="0"/>
                <a:cs typeface="Times New Roman" panose="02020603050405020304" pitchFamily="18" charset="0"/>
              </a:rPr>
              <a:t>Тошкент</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шаҳридаги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Инҳа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университети</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24.03.2014 </a:t>
            </a:r>
            <a:r>
              <a:rPr lang="ru-RU" dirty="0" err="1" smtClean="0">
                <a:latin typeface="Times New Roman" panose="02020603050405020304" pitchFamily="18" charset="0"/>
                <a:cs typeface="Times New Roman" panose="02020603050405020304" pitchFamily="18" charset="0"/>
              </a:rPr>
              <a:t>йилда</a:t>
            </a:r>
            <a:r>
              <a:rPr lang="ru-RU" dirty="0" smtClean="0">
                <a:latin typeface="Times New Roman" panose="02020603050405020304" pitchFamily="18" charset="0"/>
                <a:cs typeface="Times New Roman" panose="02020603050405020304" pitchFamily="18" charset="0"/>
              </a:rPr>
              <a:t> ПҚ-2155-сон </a:t>
            </a:r>
            <a:r>
              <a:rPr lang="ru-RU" dirty="0" err="1" smtClean="0">
                <a:latin typeface="Times New Roman" panose="02020603050405020304" pitchFamily="18" charset="0"/>
                <a:cs typeface="Times New Roman" panose="02020603050405020304" pitchFamily="18" charset="0"/>
              </a:rPr>
              <a:t>билан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ташкил</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топган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бўлиб</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Тошкент</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шаҳридаги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Инҳа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университети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ҳудуди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биносига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кириш-чиқишни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назорат</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қилиш</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бўйича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тузилган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йўриқнома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лавозим</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йўриқномасига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қўриқлаш</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учун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ташкил</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этилган</a:t>
            </a:r>
            <a:r>
              <a:rPr lang="ru-RU" dirty="0" smtClean="0">
                <a:latin typeface="Times New Roman" panose="02020603050405020304" pitchFamily="18" charset="0"/>
                <a:cs typeface="Times New Roman" panose="02020603050405020304" pitchFamily="18" charset="0"/>
              </a:rPr>
              <a:t> пост </a:t>
            </a:r>
            <a:r>
              <a:rPr lang="ru-RU" dirty="0" err="1" smtClean="0">
                <a:latin typeface="Times New Roman" panose="02020603050405020304" pitchFamily="18" charset="0"/>
                <a:cs typeface="Times New Roman" panose="02020603050405020304" pitchFamily="18" charset="0"/>
              </a:rPr>
              <a:t>жойлашувига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асосланган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ҳолда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ўз</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вазифаларини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олиб</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борадилар</a:t>
            </a:r>
            <a:r>
              <a:rPr lang="ru-RU"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2FB1D521-E574-413A-BA37-B7B7A1774A91}" type="slidenum">
              <a:rPr lang="ru-RU" smtClean="0">
                <a:solidFill>
                  <a:prstClr val="black">
                    <a:tint val="75000"/>
                  </a:prstClr>
                </a:solidFill>
              </a:rPr>
              <a:pPr/>
              <a:t>2</a:t>
            </a:fld>
            <a:endParaRPr lang="ru-RU">
              <a:solidFill>
                <a:prstClr val="black">
                  <a:tint val="75000"/>
                </a:prstClr>
              </a:solidFill>
            </a:endParaRPr>
          </a:p>
        </p:txBody>
      </p:sp>
    </p:spTree>
    <p:extLst>
      <p:ext uri="{BB962C8B-B14F-4D97-AF65-F5344CB8AC3E}">
        <p14:creationId xmlns:p14="http://schemas.microsoft.com/office/powerpoint/2010/main" val="13337606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882998" y="774916"/>
            <a:ext cx="9979735" cy="4702858"/>
          </a:xfrm>
          <a:gradFill flip="none" rotWithShape="1">
            <a:gsLst>
              <a:gs pos="0">
                <a:schemeClr val="accent3">
                  <a:lumMod val="5000"/>
                  <a:lumOff val="95000"/>
                </a:schemeClr>
              </a:gs>
              <a:gs pos="9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p:spPr>
        <p:txBody>
          <a:bodyPr>
            <a:normAutofit/>
          </a:bodyPr>
          <a:lstStyle/>
          <a:p>
            <a:pPr marL="457200" lvl="1" indent="0" algn="just">
              <a:lnSpc>
                <a:spcPct val="110000"/>
              </a:lnSpc>
              <a:buNone/>
            </a:pPr>
            <a:endParaRPr lang="ru-RU" sz="2800" b="1" dirty="0"/>
          </a:p>
          <a:p>
            <a:pPr marL="457200" lvl="1" indent="0" algn="just">
              <a:lnSpc>
                <a:spcPct val="110000"/>
              </a:lnSpc>
              <a:buNone/>
            </a:pPr>
            <a:r>
              <a:rPr lang="ru-RU" sz="2800" dirty="0" err="1" smtClean="0">
                <a:latin typeface="Times New Roman" panose="02020603050405020304" pitchFamily="18" charset="0"/>
                <a:cs typeface="Times New Roman" panose="02020603050405020304" pitchFamily="18" charset="0"/>
              </a:rPr>
              <a:t>Мазкур</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йўриқнома</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Тошкент</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шаҳридаги</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Инҳа</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университети</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биноси</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ва</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ҳудудига</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ходимларнинг</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ишчи</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хизматчиларнинг</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фуқароларнинг</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ва</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бегона</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шаҳсларнинг</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кириш</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ва</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чиқишини</a:t>
            </a:r>
            <a:r>
              <a:rPr lang="ru-RU" sz="2800" dirty="0" smtClean="0">
                <a:latin typeface="Times New Roman" panose="02020603050405020304" pitchFamily="18" charset="0"/>
                <a:cs typeface="Times New Roman" panose="02020603050405020304" pitchFamily="18" charset="0"/>
              </a:rPr>
              <a:t>, транспорт </a:t>
            </a:r>
            <a:r>
              <a:rPr lang="ru-RU" sz="2800" dirty="0" err="1" smtClean="0">
                <a:latin typeface="Times New Roman" panose="02020603050405020304" pitchFamily="18" charset="0"/>
                <a:cs typeface="Times New Roman" panose="02020603050405020304" pitchFamily="18" charset="0"/>
              </a:rPr>
              <a:t>воситалари</a:t>
            </a:r>
            <a:r>
              <a:rPr lang="ru-RU" sz="2800" dirty="0" smtClean="0">
                <a:latin typeface="Times New Roman" panose="02020603050405020304" pitchFamily="18" charset="0"/>
                <a:cs typeface="Times New Roman" panose="02020603050405020304" pitchFamily="18" charset="0"/>
              </a:rPr>
              <a:t>, мебель, инвентарь </a:t>
            </a:r>
            <a:r>
              <a:rPr lang="ru-RU" sz="2800" dirty="0" err="1" smtClean="0">
                <a:latin typeface="Times New Roman" panose="02020603050405020304" pitchFamily="18" charset="0"/>
                <a:cs typeface="Times New Roman" panose="02020603050405020304" pitchFamily="18" charset="0"/>
              </a:rPr>
              <a:t>ва</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бошқа</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моддий</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қийматликларга</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эга</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бўлган</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буюм</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ва</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жихозларни</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махсус</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рухсатномага</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асосан</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киритилиши</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ва</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олиб</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чиқилишини</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тартибини</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белгилайди</a:t>
            </a:r>
            <a:r>
              <a:rPr lang="ru-RU" sz="2800" dirty="0" smtClean="0">
                <a:latin typeface="Times New Roman" panose="02020603050405020304" pitchFamily="18" charset="0"/>
                <a:cs typeface="Times New Roman" panose="02020603050405020304" pitchFamily="18" charset="0"/>
              </a:rPr>
              <a:t>.</a:t>
            </a:r>
            <a:r>
              <a:rPr lang="uz-Cyrl-UZ" sz="2800" dirty="0" smtClean="0">
                <a:latin typeface="Times New Roman" panose="02020603050405020304" pitchFamily="18" charset="0"/>
                <a:cs typeface="Times New Roman" panose="02020603050405020304" pitchFamily="18" charset="0"/>
              </a:rPr>
              <a:t> </a:t>
            </a:r>
            <a:endParaRPr lang="uz-Cyrl-UZ" sz="2800" dirty="0">
              <a:latin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a:xfrm>
            <a:off x="11639550" y="6381750"/>
            <a:ext cx="323850" cy="339725"/>
          </a:xfr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p:spPr>
        <p:txBody>
          <a:bodyPr/>
          <a:lstStyle/>
          <a:p>
            <a:fld id="{2FB1D521-E574-413A-BA37-B7B7A1774A91}" type="slidenum">
              <a:rPr lang="ru-RU" smtClean="0">
                <a:latin typeface="Century" panose="02040604050505020304" pitchFamily="18" charset="0"/>
              </a:rPr>
              <a:t>3</a:t>
            </a:fld>
            <a:endParaRPr lang="ru-RU" dirty="0">
              <a:latin typeface="Century" panose="02040604050505020304" pitchFamily="18" charset="0"/>
            </a:endParaRPr>
          </a:p>
        </p:txBody>
      </p:sp>
    </p:spTree>
    <p:extLst>
      <p:ext uri="{BB962C8B-B14F-4D97-AF65-F5344CB8AC3E}">
        <p14:creationId xmlns:p14="http://schemas.microsoft.com/office/powerpoint/2010/main" val="15016080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27000"/>
            <a:ext cx="10652185" cy="6594475"/>
          </a:xfrm>
        </p:spPr>
        <p:txBody>
          <a:bodyPr/>
          <a:lstStyle/>
          <a:p>
            <a:pPr marL="0" indent="0" algn="ctr">
              <a:buNone/>
            </a:pPr>
            <a:endParaRPr lang="ru-RU" sz="2000" b="1" dirty="0" smtClean="0">
              <a:latin typeface="Century" panose="02040604050505020304" pitchFamily="18" charset="0"/>
            </a:endParaRPr>
          </a:p>
          <a:p>
            <a:pPr marL="0" indent="0" algn="ctr">
              <a:buNone/>
            </a:pPr>
            <a:r>
              <a:rPr lang="ru-RU" sz="2000" b="1" dirty="0" smtClean="0">
                <a:latin typeface="Times New Roman" panose="02020603050405020304" pitchFamily="18" charset="0"/>
                <a:cs typeface="Times New Roman" panose="02020603050405020304" pitchFamily="18" charset="0"/>
              </a:rPr>
              <a:t>Университет </a:t>
            </a:r>
            <a:r>
              <a:rPr lang="ru-RU" sz="2000" b="1" dirty="0" err="1" smtClean="0">
                <a:latin typeface="Times New Roman" panose="02020603050405020304" pitchFamily="18" charset="0"/>
                <a:cs typeface="Times New Roman" panose="02020603050405020304" pitchFamily="18" charset="0"/>
              </a:rPr>
              <a:t>ҳудуди</a:t>
            </a:r>
            <a:r>
              <a:rPr lang="ru-RU" sz="2000" b="1" dirty="0" smtClean="0">
                <a:latin typeface="Times New Roman" panose="02020603050405020304" pitchFamily="18" charset="0"/>
                <a:cs typeface="Times New Roman" panose="02020603050405020304" pitchFamily="18" charset="0"/>
              </a:rPr>
              <a:t> </a:t>
            </a:r>
            <a:r>
              <a:rPr lang="ru-RU" sz="2000" b="1" dirty="0" err="1" smtClean="0">
                <a:latin typeface="Times New Roman" panose="02020603050405020304" pitchFamily="18" charset="0"/>
                <a:cs typeface="Times New Roman" panose="02020603050405020304" pitchFamily="18" charset="0"/>
              </a:rPr>
              <a:t>ва</a:t>
            </a:r>
            <a:r>
              <a:rPr lang="ru-RU" sz="2000" b="1" dirty="0" smtClean="0">
                <a:latin typeface="Times New Roman" panose="02020603050405020304" pitchFamily="18" charset="0"/>
                <a:cs typeface="Times New Roman" panose="02020603050405020304" pitchFamily="18" charset="0"/>
              </a:rPr>
              <a:t> </a:t>
            </a:r>
            <a:r>
              <a:rPr lang="ru-RU" sz="2000" b="1" dirty="0" err="1" smtClean="0">
                <a:latin typeface="Times New Roman" panose="02020603050405020304" pitchFamily="18" charset="0"/>
                <a:cs typeface="Times New Roman" panose="02020603050405020304" pitchFamily="18" charset="0"/>
              </a:rPr>
              <a:t>биносига</a:t>
            </a:r>
            <a:r>
              <a:rPr lang="ru-RU" sz="2000" b="1" dirty="0" smtClean="0">
                <a:latin typeface="Times New Roman" panose="02020603050405020304" pitchFamily="18" charset="0"/>
                <a:cs typeface="Times New Roman" panose="02020603050405020304" pitchFamily="18" charset="0"/>
              </a:rPr>
              <a:t> </a:t>
            </a:r>
            <a:r>
              <a:rPr lang="ru-RU" sz="2000" b="1" dirty="0" err="1" smtClean="0">
                <a:latin typeface="Times New Roman" panose="02020603050405020304" pitchFamily="18" charset="0"/>
                <a:cs typeface="Times New Roman" panose="02020603050405020304" pitchFamily="18" charset="0"/>
              </a:rPr>
              <a:t>кириш</a:t>
            </a:r>
            <a:r>
              <a:rPr lang="ru-RU" sz="2000" b="1" dirty="0" smtClean="0">
                <a:latin typeface="Times New Roman" panose="02020603050405020304" pitchFamily="18" charset="0"/>
                <a:cs typeface="Times New Roman" panose="02020603050405020304" pitchFamily="18" charset="0"/>
              </a:rPr>
              <a:t> </a:t>
            </a:r>
            <a:r>
              <a:rPr lang="ru-RU" sz="2000" b="1" dirty="0" err="1" smtClean="0">
                <a:latin typeface="Times New Roman" panose="02020603050405020304" pitchFamily="18" charset="0"/>
                <a:cs typeface="Times New Roman" panose="02020603050405020304" pitchFamily="18" charset="0"/>
              </a:rPr>
              <a:t>тартиби</a:t>
            </a:r>
            <a:r>
              <a:rPr lang="ru-RU" sz="2000" b="1" dirty="0" smtClean="0">
                <a:latin typeface="Times New Roman" panose="02020603050405020304" pitchFamily="18" charset="0"/>
                <a:cs typeface="Times New Roman" panose="02020603050405020304" pitchFamily="18" charset="0"/>
              </a:rPr>
              <a:t>:</a:t>
            </a:r>
          </a:p>
          <a:p>
            <a:pPr marL="0" indent="0" algn="just">
              <a:buNone/>
            </a:pPr>
            <a:r>
              <a:rPr lang="uz-Cyrl-UZ" sz="2000" dirty="0" smtClean="0">
                <a:latin typeface="Times New Roman" panose="02020603050405020304" pitchFamily="18" charset="0"/>
                <a:cs typeface="Times New Roman" panose="02020603050405020304" pitchFamily="18" charset="0"/>
              </a:rPr>
              <a:t>Университет ходимларининг хизмат гувоҳномалари ва талабаларнинг </a:t>
            </a:r>
            <a:r>
              <a:rPr lang="en-US" sz="2000" dirty="0" smtClean="0">
                <a:latin typeface="Times New Roman" panose="02020603050405020304" pitchFamily="18" charset="0"/>
                <a:cs typeface="Times New Roman" panose="02020603050405020304" pitchFamily="18" charset="0"/>
              </a:rPr>
              <a:t>ID</a:t>
            </a:r>
            <a:r>
              <a:rPr lang="uz-Cyrl-UZ" sz="2000" dirty="0" smtClean="0">
                <a:latin typeface="Times New Roman" panose="02020603050405020304" pitchFamily="18" charset="0"/>
                <a:cs typeface="Times New Roman" panose="02020603050405020304" pitchFamily="18" charset="0"/>
              </a:rPr>
              <a:t> карталари билан;</a:t>
            </a:r>
          </a:p>
          <a:p>
            <a:pPr marL="0" indent="0" algn="just">
              <a:buNone/>
            </a:pPr>
            <a:r>
              <a:rPr lang="uz-Cyrl-UZ" sz="2000" dirty="0" smtClean="0">
                <a:latin typeface="Times New Roman" panose="02020603050405020304" pitchFamily="18" charset="0"/>
                <a:cs typeface="Times New Roman" panose="02020603050405020304" pitchFamily="18" charset="0"/>
              </a:rPr>
              <a:t>Таклиф қилинган фуқаролар ва бошқа шаҳсларнинг бинога кириши постдаги кириб-чиқишни қайд қилиш китобига шаҳсини тасдиқловчи ҳужжат асосида рўйҳатга олинади;</a:t>
            </a:r>
          </a:p>
          <a:p>
            <a:pPr marL="0" indent="0" algn="just">
              <a:buNone/>
            </a:pPr>
            <a:r>
              <a:rPr lang="uz-Cyrl-UZ" sz="2000" dirty="0" smtClean="0">
                <a:latin typeface="Times New Roman" panose="02020603050405020304" pitchFamily="18" charset="0"/>
                <a:cs typeface="Times New Roman" panose="02020603050405020304" pitchFamily="18" charset="0"/>
              </a:rPr>
              <a:t>Меҳмонларни кутиб олиш ва уларга хамрохлик қилиш топширилган хизматчи олдиндан уларни кутиб олади ҳамда меҳмонларнинг ҳудудга кириш ва чиқишларини таъминлайди. Чет эл делегацияси аъзоларининг рўйҳати уч нусхада белгиланган тадбирлардан уч кун олдин ушбу тадбирни ўтказиш учун маъсул бўлим томонидан ишлар бошқарувчисининг имзоси билан хавфсизлик ва жамоат тартибини таъминлаш бўлимига топширилади;</a:t>
            </a:r>
          </a:p>
          <a:p>
            <a:pPr marL="0" indent="0" algn="just">
              <a:buNone/>
            </a:pPr>
            <a:r>
              <a:rPr lang="uz-Cyrl-UZ" sz="2000" dirty="0" smtClean="0">
                <a:latin typeface="Times New Roman" panose="02020603050405020304" pitchFamily="18" charset="0"/>
                <a:cs typeface="Times New Roman" panose="02020603050405020304" pitchFamily="18" charset="0"/>
              </a:rPr>
              <a:t>Дам олиш ва байрам кунлари, шунингдек иш вақтидан ташқари қабулга келганларни биноларга киритиш университет раҳбарлари ёки навбатчи ходим томонидан амалга оширилади ва улар биринчи постда навбатчи хавфсизлик ва жамоат тартибини таъминлаш бўлими ходими томонидан кириб-чиқишни қайд қилиш китобига рўйҳатга олиниб, кириш-чиқиш вақти белгилаб қўйилади.</a:t>
            </a:r>
          </a:p>
          <a:p>
            <a:pPr marL="0" indent="0" algn="just">
              <a:buNone/>
            </a:pPr>
            <a:endParaRPr lang="en-US" sz="20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2FB1D521-E574-413A-BA37-B7B7A1774A91}" type="slidenum">
              <a:rPr lang="ru-RU" smtClean="0">
                <a:solidFill>
                  <a:prstClr val="black">
                    <a:tint val="75000"/>
                  </a:prstClr>
                </a:solidFill>
                <a:latin typeface="Century" panose="02040604050505020304" pitchFamily="18" charset="0"/>
              </a:rPr>
              <a:pPr/>
              <a:t>4</a:t>
            </a:fld>
            <a:endParaRPr lang="ru-RU">
              <a:solidFill>
                <a:prstClr val="black">
                  <a:tint val="75000"/>
                </a:prstClr>
              </a:solidFill>
              <a:latin typeface="Century" panose="02040604050505020304" pitchFamily="18" charset="0"/>
            </a:endParaRPr>
          </a:p>
        </p:txBody>
      </p:sp>
    </p:spTree>
    <p:extLst>
      <p:ext uri="{BB962C8B-B14F-4D97-AF65-F5344CB8AC3E}">
        <p14:creationId xmlns:p14="http://schemas.microsoft.com/office/powerpoint/2010/main" val="627120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ru-RU" sz="2400" b="1" dirty="0" smtClean="0">
                <a:latin typeface="Times New Roman" panose="02020603050405020304" pitchFamily="18" charset="0"/>
                <a:cs typeface="Times New Roman" panose="02020603050405020304" pitchFamily="18" charset="0"/>
              </a:rPr>
              <a:t>Университет </a:t>
            </a:r>
            <a:r>
              <a:rPr lang="ru-RU" sz="2400" b="1" dirty="0" err="1" smtClean="0">
                <a:latin typeface="Times New Roman" panose="02020603050405020304" pitchFamily="18" charset="0"/>
                <a:cs typeface="Times New Roman" panose="02020603050405020304" pitchFamily="18" charset="0"/>
              </a:rPr>
              <a:t>биносига</a:t>
            </a:r>
            <a:r>
              <a:rPr lang="ru-RU" sz="2400" b="1" dirty="0" smtClean="0">
                <a:latin typeface="Times New Roman" panose="02020603050405020304" pitchFamily="18" charset="0"/>
                <a:cs typeface="Times New Roman" panose="02020603050405020304" pitchFamily="18" charset="0"/>
              </a:rPr>
              <a:t> </a:t>
            </a:r>
            <a:r>
              <a:rPr lang="ru-RU" sz="2400" b="1" dirty="0" err="1" smtClean="0">
                <a:latin typeface="Times New Roman" panose="02020603050405020304" pitchFamily="18" charset="0"/>
                <a:cs typeface="Times New Roman" panose="02020603050405020304" pitchFamily="18" charset="0"/>
              </a:rPr>
              <a:t>хизмат</a:t>
            </a:r>
            <a:r>
              <a:rPr lang="ru-RU" sz="2400" b="1" dirty="0" smtClean="0">
                <a:latin typeface="Times New Roman" panose="02020603050405020304" pitchFamily="18" charset="0"/>
                <a:cs typeface="Times New Roman" panose="02020603050405020304" pitchFamily="18" charset="0"/>
              </a:rPr>
              <a:t> </a:t>
            </a:r>
            <a:r>
              <a:rPr lang="ru-RU" sz="2400" b="1" dirty="0" err="1" smtClean="0">
                <a:latin typeface="Times New Roman" panose="02020603050405020304" pitchFamily="18" charset="0"/>
                <a:cs typeface="Times New Roman" panose="02020603050405020304" pitchFamily="18" charset="0"/>
              </a:rPr>
              <a:t>гувоҳномалари</a:t>
            </a:r>
            <a:r>
              <a:rPr lang="ru-RU" sz="2400" b="1" dirty="0" smtClean="0">
                <a:latin typeface="Times New Roman" panose="02020603050405020304" pitchFamily="18" charset="0"/>
                <a:cs typeface="Times New Roman" panose="02020603050405020304" pitchFamily="18" charset="0"/>
              </a:rPr>
              <a:t> </a:t>
            </a:r>
            <a:r>
              <a:rPr lang="ru-RU" sz="2400" b="1" dirty="0" err="1" smtClean="0">
                <a:latin typeface="Times New Roman" panose="02020603050405020304" pitchFamily="18" charset="0"/>
                <a:cs typeface="Times New Roman" panose="02020603050405020304" pitchFamily="18" charset="0"/>
              </a:rPr>
              <a:t>билан</a:t>
            </a:r>
            <a:r>
              <a:rPr lang="ru-RU" sz="2400" b="1" dirty="0" smtClean="0">
                <a:latin typeface="Times New Roman" panose="02020603050405020304" pitchFamily="18" charset="0"/>
                <a:cs typeface="Times New Roman" panose="02020603050405020304" pitchFamily="18" charset="0"/>
              </a:rPr>
              <a:t> </a:t>
            </a:r>
            <a:r>
              <a:rPr lang="ru-RU" sz="2400" b="1" dirty="0" err="1" smtClean="0">
                <a:latin typeface="Times New Roman" panose="02020603050405020304" pitchFamily="18" charset="0"/>
                <a:cs typeface="Times New Roman" panose="02020603050405020304" pitchFamily="18" charset="0"/>
              </a:rPr>
              <a:t>киришга</a:t>
            </a:r>
            <a:r>
              <a:rPr lang="ru-RU" sz="2400" b="1" dirty="0" smtClean="0">
                <a:latin typeface="Times New Roman" panose="02020603050405020304" pitchFamily="18" charset="0"/>
                <a:cs typeface="Times New Roman" panose="02020603050405020304" pitchFamily="18" charset="0"/>
              </a:rPr>
              <a:t>: </a:t>
            </a:r>
            <a:br>
              <a:rPr lang="ru-RU" sz="2400" b="1" dirty="0" smtClean="0">
                <a:latin typeface="Times New Roman" panose="02020603050405020304" pitchFamily="18" charset="0"/>
                <a:cs typeface="Times New Roman" panose="02020603050405020304" pitchFamily="18" charset="0"/>
              </a:rPr>
            </a:br>
            <a:r>
              <a:rPr lang="ru-RU" sz="2400" b="1" dirty="0" smtClean="0">
                <a:latin typeface="Century" panose="02040604050505020304" pitchFamily="18" charset="0"/>
                <a:cs typeface="Times New Roman" panose="02020603050405020304" pitchFamily="18" charset="0"/>
              </a:rPr>
              <a:t> </a:t>
            </a:r>
            <a:endParaRPr lang="en-US" sz="2400" b="1" dirty="0">
              <a:latin typeface="Century" panose="02040604050505020304" pitchFamily="18" charset="0"/>
              <a:cs typeface="Times New Roman" panose="02020603050405020304" pitchFamily="18" charset="0"/>
            </a:endParaRPr>
          </a:p>
        </p:txBody>
      </p:sp>
      <p:sp>
        <p:nvSpPr>
          <p:cNvPr id="3" name="Content Placeholder 2"/>
          <p:cNvSpPr>
            <a:spLocks noGrp="1"/>
          </p:cNvSpPr>
          <p:nvPr>
            <p:ph idx="1"/>
          </p:nvPr>
        </p:nvSpPr>
        <p:spPr>
          <a:xfrm>
            <a:off x="838200" y="1690687"/>
            <a:ext cx="10515600" cy="4486275"/>
          </a:xfrm>
        </p:spPr>
        <p:txBody>
          <a:bodyPr>
            <a:normAutofit fontScale="92500" lnSpcReduction="10000"/>
          </a:bodyPr>
          <a:lstStyle/>
          <a:p>
            <a:pPr marL="0" indent="0" algn="just">
              <a:buNone/>
            </a:pPr>
            <a:r>
              <a:rPr lang="ru-RU" sz="2600" dirty="0" smtClean="0">
                <a:latin typeface="Times New Roman" panose="02020603050405020304" pitchFamily="18" charset="0"/>
                <a:cs typeface="Times New Roman" panose="02020603050405020304" pitchFamily="18" charset="0"/>
              </a:rPr>
              <a:t>Президент </a:t>
            </a:r>
            <a:r>
              <a:rPr lang="ru-RU" sz="2600" dirty="0" err="1" smtClean="0">
                <a:latin typeface="Times New Roman" panose="02020603050405020304" pitchFamily="18" charset="0"/>
                <a:cs typeface="Times New Roman" panose="02020603050405020304" pitchFamily="18" charset="0"/>
              </a:rPr>
              <a:t>Девони</a:t>
            </a:r>
            <a:r>
              <a:rPr lang="ru-RU" sz="2600" dirty="0" smtClean="0">
                <a:latin typeface="Times New Roman" panose="02020603050405020304" pitchFamily="18" charset="0"/>
                <a:cs typeface="Times New Roman" panose="02020603050405020304" pitchFamily="18" charset="0"/>
              </a:rPr>
              <a:t> </a:t>
            </a:r>
            <a:r>
              <a:rPr lang="ru-RU" sz="2600" dirty="0" err="1" smtClean="0">
                <a:latin typeface="Times New Roman" panose="02020603050405020304" pitchFamily="18" charset="0"/>
                <a:cs typeface="Times New Roman" panose="02020603050405020304" pitchFamily="18" charset="0"/>
              </a:rPr>
              <a:t>маъсул</a:t>
            </a:r>
            <a:r>
              <a:rPr lang="ru-RU" sz="2600" dirty="0" smtClean="0">
                <a:latin typeface="Times New Roman" panose="02020603050405020304" pitchFamily="18" charset="0"/>
                <a:cs typeface="Times New Roman" panose="02020603050405020304" pitchFamily="18" charset="0"/>
              </a:rPr>
              <a:t> </a:t>
            </a:r>
            <a:r>
              <a:rPr lang="ru-RU" sz="2600" dirty="0" err="1" smtClean="0">
                <a:latin typeface="Times New Roman" panose="02020603050405020304" pitchFamily="18" charset="0"/>
                <a:cs typeface="Times New Roman" panose="02020603050405020304" pitchFamily="18" charset="0"/>
              </a:rPr>
              <a:t>ходимлари</a:t>
            </a:r>
            <a:r>
              <a:rPr lang="ru-RU" sz="2600" dirty="0" smtClean="0">
                <a:latin typeface="Times New Roman" panose="02020603050405020304" pitchFamily="18" charset="0"/>
                <a:cs typeface="Times New Roman" panose="02020603050405020304" pitchFamily="18" charset="0"/>
              </a:rPr>
              <a:t>;  </a:t>
            </a:r>
          </a:p>
          <a:p>
            <a:pPr marL="0" indent="0" algn="just">
              <a:buNone/>
            </a:pPr>
            <a:r>
              <a:rPr lang="uz-Cyrl-UZ" sz="2600" dirty="0" smtClean="0">
                <a:latin typeface="Times New Roman" panose="02020603050405020304" pitchFamily="18" charset="0"/>
                <a:cs typeface="Times New Roman" panose="02020603050405020304" pitchFamily="18" charset="0"/>
              </a:rPr>
              <a:t>Олий Мажлис маъсул ходимлари;</a:t>
            </a:r>
          </a:p>
          <a:p>
            <a:pPr marL="0" indent="0" algn="just">
              <a:buNone/>
            </a:pPr>
            <a:r>
              <a:rPr lang="uz-Cyrl-UZ" sz="2600" dirty="0" smtClean="0">
                <a:latin typeface="Times New Roman" panose="02020603050405020304" pitchFamily="18" charset="0"/>
                <a:cs typeface="Times New Roman" panose="02020603050405020304" pitchFamily="18" charset="0"/>
              </a:rPr>
              <a:t>Вазирлар Маҳкамаси маъсул ходимлари;</a:t>
            </a:r>
          </a:p>
          <a:p>
            <a:pPr marL="0" indent="0" algn="just">
              <a:buNone/>
            </a:pPr>
            <a:r>
              <a:rPr lang="uz-Cyrl-UZ" sz="2600" dirty="0" smtClean="0">
                <a:latin typeface="Times New Roman" panose="02020603050405020304" pitchFamily="18" charset="0"/>
                <a:cs typeface="Times New Roman" panose="02020603050405020304" pitchFamily="18" charset="0"/>
              </a:rPr>
              <a:t>Олий мажлис депутатлари;</a:t>
            </a:r>
          </a:p>
          <a:p>
            <a:pPr marL="0" indent="0" algn="just">
              <a:buNone/>
            </a:pPr>
            <a:r>
              <a:rPr lang="uz-Cyrl-UZ" sz="2600" dirty="0" smtClean="0">
                <a:latin typeface="Times New Roman" panose="02020603050405020304" pitchFamily="18" charset="0"/>
                <a:cs typeface="Times New Roman" panose="02020603050405020304" pitchFamily="18" charset="0"/>
              </a:rPr>
              <a:t>Ички ишлар вазири ва ўринбосарлари;</a:t>
            </a:r>
          </a:p>
          <a:p>
            <a:pPr marL="0" indent="0" algn="just">
              <a:buNone/>
            </a:pPr>
            <a:r>
              <a:rPr lang="uz-Cyrl-UZ" sz="2600" dirty="0" smtClean="0">
                <a:latin typeface="Times New Roman" panose="02020603050405020304" pitchFamily="18" charset="0"/>
                <a:cs typeface="Times New Roman" panose="02020603050405020304" pitchFamily="18" charset="0"/>
              </a:rPr>
              <a:t>ДХХ куратори ва ходимлари;</a:t>
            </a:r>
          </a:p>
          <a:p>
            <a:pPr marL="0" indent="0" algn="just">
              <a:buNone/>
            </a:pPr>
            <a:r>
              <a:rPr lang="uz-Cyrl-UZ" sz="2600" dirty="0" smtClean="0">
                <a:latin typeface="Times New Roman" panose="02020603050405020304" pitchFamily="18" charset="0"/>
                <a:cs typeface="Times New Roman" panose="02020603050405020304" pitchFamily="18" charset="0"/>
              </a:rPr>
              <a:t>Олий судлар раислари ва ўринбосарлари;</a:t>
            </a:r>
          </a:p>
          <a:p>
            <a:pPr marL="0" indent="0" algn="just">
              <a:buNone/>
            </a:pPr>
            <a:r>
              <a:rPr lang="uz-Cyrl-UZ" sz="2600" dirty="0" smtClean="0">
                <a:latin typeface="Times New Roman" panose="02020603050405020304" pitchFamily="18" charset="0"/>
                <a:cs typeface="Times New Roman" panose="02020603050405020304" pitchFamily="18" charset="0"/>
              </a:rPr>
              <a:t>Давлат Солиқ ва Божхона қўмиталарининг раислари ва ўринбосарлари;</a:t>
            </a:r>
          </a:p>
          <a:p>
            <a:pPr marL="0" indent="0" algn="just">
              <a:buNone/>
            </a:pPr>
            <a:r>
              <a:rPr lang="uz-Cyrl-UZ" sz="2600" dirty="0" smtClean="0">
                <a:latin typeface="Times New Roman" panose="02020603050405020304" pitchFamily="18" charset="0"/>
                <a:cs typeface="Times New Roman" panose="02020603050405020304" pitchFamily="18" charset="0"/>
              </a:rPr>
              <a:t>Адлия вазири ва унинг ўринбосарлари;</a:t>
            </a:r>
          </a:p>
          <a:p>
            <a:pPr marL="0" indent="0" algn="just">
              <a:buNone/>
            </a:pPr>
            <a:r>
              <a:rPr lang="uz-Cyrl-UZ" sz="2600" dirty="0" smtClean="0">
                <a:latin typeface="Times New Roman" panose="02020603050405020304" pitchFamily="18" charset="0"/>
                <a:cs typeface="Times New Roman" panose="02020603050405020304" pitchFamily="18" charset="0"/>
              </a:rPr>
              <a:t>Тошкент шаҳар ва вилоятлари ҳокимлари хақлидирлар.</a:t>
            </a:r>
          </a:p>
          <a:p>
            <a:pPr marL="0" indent="0" algn="just">
              <a:buNone/>
            </a:pPr>
            <a:endParaRPr lang="en-US" sz="2600" dirty="0">
              <a:latin typeface="Century" panose="020406040505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2FB1D521-E574-413A-BA37-B7B7A1774A91}" type="slidenum">
              <a:rPr lang="ru-RU" smtClean="0">
                <a:solidFill>
                  <a:prstClr val="black">
                    <a:tint val="75000"/>
                  </a:prstClr>
                </a:solidFill>
                <a:latin typeface="Century" panose="02040604050505020304" pitchFamily="18" charset="0"/>
              </a:rPr>
              <a:pPr/>
              <a:t>5</a:t>
            </a:fld>
            <a:endParaRPr lang="ru-RU">
              <a:solidFill>
                <a:prstClr val="black">
                  <a:tint val="75000"/>
                </a:prstClr>
              </a:solidFill>
              <a:latin typeface="Century" panose="02040604050505020304" pitchFamily="18" charset="0"/>
            </a:endParaRPr>
          </a:p>
        </p:txBody>
      </p:sp>
    </p:spTree>
    <p:extLst>
      <p:ext uri="{BB962C8B-B14F-4D97-AF65-F5344CB8AC3E}">
        <p14:creationId xmlns:p14="http://schemas.microsoft.com/office/powerpoint/2010/main" val="33817139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FB1D521-E574-413A-BA37-B7B7A1774A91}" type="slidenum">
              <a:rPr lang="ru-RU" smtClean="0"/>
              <a:t>6</a:t>
            </a:fld>
            <a:endParaRPr lang="ru-RU"/>
          </a:p>
        </p:txBody>
      </p:sp>
      <p:sp>
        <p:nvSpPr>
          <p:cNvPr id="2" name="Объект 1"/>
          <p:cNvSpPr>
            <a:spLocks noGrp="1"/>
          </p:cNvSpPr>
          <p:nvPr>
            <p:ph idx="1"/>
          </p:nvPr>
        </p:nvSpPr>
        <p:spPr>
          <a:xfrm>
            <a:off x="838200" y="601133"/>
            <a:ext cx="10515600" cy="5575830"/>
          </a:xfrm>
        </p:spPr>
        <p:txBody>
          <a:bodyPr/>
          <a:lstStyle/>
          <a:p>
            <a:pPr marL="0" indent="0" algn="ctr">
              <a:buNone/>
            </a:pPr>
            <a:endParaRPr lang="uz-Cyrl-UZ" b="1" dirty="0" smtClean="0"/>
          </a:p>
          <a:p>
            <a:pPr marL="0" indent="0" algn="ctr">
              <a:buNone/>
            </a:pPr>
            <a:r>
              <a:rPr lang="uz-Cyrl-UZ" b="1" dirty="0" smtClean="0">
                <a:latin typeface="Times New Roman" panose="02020603050405020304" pitchFamily="18" charset="0"/>
                <a:cs typeface="Times New Roman" panose="02020603050405020304" pitchFamily="18" charset="0"/>
              </a:rPr>
              <a:t>Университет ҳудуди ва биносига олиб кирилиши таъқиқланган буюмлар:</a:t>
            </a:r>
          </a:p>
          <a:p>
            <a:pPr marL="0" indent="0" algn="just">
              <a:buNone/>
            </a:pPr>
            <a:r>
              <a:rPr lang="uz-Cyrl-UZ" dirty="0" smtClean="0">
                <a:latin typeface="Times New Roman" panose="02020603050405020304" pitchFamily="18" charset="0"/>
                <a:cs typeface="Times New Roman" panose="02020603050405020304" pitchFamily="18" charset="0"/>
              </a:rPr>
              <a:t>Ўқ отар қуроллар, портловчи моддалар, кесувчи ва санчилувчи жисмлар, тез ёнувчи, алангаланувчи, наркотик ва психотроп моддалар.</a:t>
            </a:r>
          </a:p>
          <a:p>
            <a:pPr marL="0" indent="0" algn="just">
              <a:buNone/>
            </a:pPr>
            <a:r>
              <a:rPr lang="uz-Cyrl-UZ" dirty="0" smtClean="0">
                <a:latin typeface="Times New Roman" panose="02020603050405020304" pitchFamily="18" charset="0"/>
                <a:cs typeface="Times New Roman" panose="02020603050405020304" pitchFamily="18" charset="0"/>
              </a:rPr>
              <a:t>Навбатчилик олиб бораётган хавфсизлик ва жамоат тартибини таъминлаш бўлими ходимлари хизмат вазифаларини бажаришлари устидан назорат университет хавфсизлик ва жамоат тартибини таъминлаш бўлими бошлиғи зиммасига юклатилади.</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47586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p:cNvSpPr txBox="1">
            <a:spLocks noGrp="1"/>
          </p:cNvSpPr>
          <p:nvPr>
            <p:ph idx="1"/>
          </p:nvPr>
        </p:nvSpPr>
        <p:spPr>
          <a:xfrm>
            <a:off x="905934" y="492124"/>
            <a:ext cx="10515600" cy="6046788"/>
          </a:xfrm>
          <a:prstGeom prst="rect">
            <a:avLst/>
          </a:prstGeom>
          <a:gradFill flip="none" rotWithShape="1">
            <a:gsLst>
              <a:gs pos="0">
                <a:schemeClr val="accent3">
                  <a:lumMod val="5000"/>
                  <a:lumOff val="95000"/>
                </a:schemeClr>
              </a:gs>
              <a:gs pos="46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80975" algn="ctr" defTabSz="917575">
              <a:lnSpc>
                <a:spcPct val="120000"/>
              </a:lnSpc>
            </a:pPr>
            <a:r>
              <a:rPr lang="uz-Cyrl-UZ" sz="4800" b="1" dirty="0">
                <a:solidFill>
                  <a:schemeClr val="accent1">
                    <a:lumMod val="75000"/>
                  </a:schemeClr>
                </a:solidFill>
                <a:latin typeface="Times New Roman" panose="02020603050405020304" pitchFamily="18" charset="0"/>
                <a:cs typeface="Times New Roman" panose="02020603050405020304" pitchFamily="18" charset="0"/>
              </a:rPr>
              <a:t>ЭЪТИБОРИНГИЗ УЧУН РА</a:t>
            </a:r>
            <a:r>
              <a:rPr lang="uz-Cyrl-UZ" sz="5400" b="1" dirty="0">
                <a:solidFill>
                  <a:schemeClr val="accent1">
                    <a:lumMod val="75000"/>
                  </a:schemeClr>
                </a:solidFill>
                <a:latin typeface="Times New Roman" panose="02020603050405020304" pitchFamily="18" charset="0"/>
                <a:cs typeface="Times New Roman" panose="02020603050405020304" pitchFamily="18" charset="0"/>
              </a:rPr>
              <a:t>Ҳ</a:t>
            </a:r>
            <a:r>
              <a:rPr lang="uz-Cyrl-UZ" sz="4800" b="1" dirty="0">
                <a:solidFill>
                  <a:schemeClr val="accent1">
                    <a:lumMod val="75000"/>
                  </a:schemeClr>
                </a:solidFill>
                <a:latin typeface="Times New Roman" panose="02020603050405020304" pitchFamily="18" charset="0"/>
                <a:cs typeface="Times New Roman" panose="02020603050405020304" pitchFamily="18" charset="0"/>
              </a:rPr>
              <a:t>МАТ !</a:t>
            </a:r>
          </a:p>
        </p:txBody>
      </p:sp>
      <p:sp>
        <p:nvSpPr>
          <p:cNvPr id="5" name="Номер слайда 4"/>
          <p:cNvSpPr>
            <a:spLocks noGrp="1"/>
          </p:cNvSpPr>
          <p:nvPr>
            <p:ph type="sldNum" sz="quarter" idx="12"/>
          </p:nvPr>
        </p:nvSpPr>
        <p:spPr/>
        <p:txBody>
          <a:bodyPr/>
          <a:lstStyle/>
          <a:p>
            <a:fld id="{2FB1D521-E574-413A-BA37-B7B7A1774A91}" type="slidenum">
              <a:rPr lang="ru-RU" smtClean="0"/>
              <a:t>7</a:t>
            </a:fld>
            <a:endParaRPr lang="ru-RU"/>
          </a:p>
        </p:txBody>
      </p:sp>
    </p:spTree>
    <p:extLst>
      <p:ext uri="{BB962C8B-B14F-4D97-AF65-F5344CB8AC3E}">
        <p14:creationId xmlns:p14="http://schemas.microsoft.com/office/powerpoint/2010/main" val="173041380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6128</TotalTime>
  <Words>418</Words>
  <Application>Microsoft Office PowerPoint</Application>
  <PresentationFormat>Широкоэкранный</PresentationFormat>
  <Paragraphs>43</Paragraphs>
  <Slides>7</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7</vt:i4>
      </vt:variant>
    </vt:vector>
  </HeadingPairs>
  <TitlesOfParts>
    <vt:vector size="13" baseType="lpstr">
      <vt:lpstr>Arial</vt:lpstr>
      <vt:lpstr>Calibri</vt:lpstr>
      <vt:lpstr>Calibri Light</vt:lpstr>
      <vt:lpstr>Century</vt:lpstr>
      <vt:lpstr>Times New Roman</vt:lpstr>
      <vt:lpstr>1_Office Theme</vt:lpstr>
      <vt:lpstr>Презентация PowerPoint</vt:lpstr>
      <vt:lpstr>Қоровул хизмати қайси ҳужжатларга асосланган холда хизматни олиб боради ва унинг асосий вазифалари нималардан иборат</vt:lpstr>
      <vt:lpstr>Презентация PowerPoint</vt:lpstr>
      <vt:lpstr>Презентация PowerPoint</vt:lpstr>
      <vt:lpstr>Университет биносига хизмат гувоҳномалари билан киришга:   </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Abdurashid Atahanov</dc:creator>
  <cp:lastModifiedBy>Hislat Rasulov</cp:lastModifiedBy>
  <cp:revision>601</cp:revision>
  <cp:lastPrinted>2019-11-04T09:15:55Z</cp:lastPrinted>
  <dcterms:created xsi:type="dcterms:W3CDTF">2016-03-18T08:39:11Z</dcterms:created>
  <dcterms:modified xsi:type="dcterms:W3CDTF">2021-07-24T09:16:46Z</dcterms:modified>
</cp:coreProperties>
</file>