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C354-8FFC-40F0-93F9-96D86E818632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755F-5BE5-4578-B333-0DB400D2C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3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C354-8FFC-40F0-93F9-96D86E818632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755F-5BE5-4578-B333-0DB400D2C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5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C354-8FFC-40F0-93F9-96D86E818632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755F-5BE5-4578-B333-0DB400D2C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1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C354-8FFC-40F0-93F9-96D86E818632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755F-5BE5-4578-B333-0DB400D2C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2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C354-8FFC-40F0-93F9-96D86E818632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755F-5BE5-4578-B333-0DB400D2C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1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C354-8FFC-40F0-93F9-96D86E818632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755F-5BE5-4578-B333-0DB400D2C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5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C354-8FFC-40F0-93F9-96D86E818632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755F-5BE5-4578-B333-0DB400D2C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2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C354-8FFC-40F0-93F9-96D86E818632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755F-5BE5-4578-B333-0DB400D2C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5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C354-8FFC-40F0-93F9-96D86E818632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755F-5BE5-4578-B333-0DB400D2C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4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C354-8FFC-40F0-93F9-96D86E818632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755F-5BE5-4578-B333-0DB400D2C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3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C354-8FFC-40F0-93F9-96D86E818632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755F-5BE5-4578-B333-0DB400D2C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6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AC354-8FFC-40F0-93F9-96D86E818632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0755F-5BE5-4578-B333-0DB400D2C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6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" y="164592"/>
            <a:ext cx="11972544" cy="749808"/>
          </a:xfrm>
        </p:spPr>
        <p:txBody>
          <a:bodyPr>
            <a:noAutofit/>
          </a:bodyPr>
          <a:lstStyle/>
          <a:p>
            <a:pPr algn="just"/>
            <a:r>
              <a:rPr lang="en-US" sz="3400" b="1" u="sng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Selection of Exchange student program for 2023-2024</a:t>
            </a:r>
            <a:endParaRPr lang="en-US" sz="3400" b="1" u="sng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" y="1078992"/>
            <a:ext cx="11314176" cy="5779008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2900" b="1" dirty="0" smtClean="0"/>
              <a:t>№ of selection of exchange students</a:t>
            </a:r>
            <a:r>
              <a:rPr lang="en-US" sz="2900" dirty="0" smtClean="0"/>
              <a:t>: 4 students</a:t>
            </a:r>
          </a:p>
          <a:p>
            <a:pPr algn="l"/>
            <a:r>
              <a:rPr lang="en-US" sz="2900" dirty="0" smtClean="0"/>
              <a:t>Period for exchange program: 1 semester (2023 Fall) or 1 academic year(2023~2024)</a:t>
            </a:r>
          </a:p>
          <a:p>
            <a:pPr algn="l"/>
            <a:r>
              <a:rPr lang="en-US" sz="2900" dirty="0" smtClean="0"/>
              <a:t>Eligibility for application: </a:t>
            </a:r>
          </a:p>
          <a:p>
            <a:pPr algn="l"/>
            <a:r>
              <a:rPr lang="en-US" sz="2900" dirty="0" smtClean="0"/>
              <a:t>         -   Sophomore and Junior </a:t>
            </a:r>
            <a:r>
              <a:rPr lang="en-US" sz="2900" dirty="0"/>
              <a:t>students as for Fall semester 2023</a:t>
            </a:r>
            <a:endParaRPr lang="en-US" sz="2900" dirty="0" smtClean="0"/>
          </a:p>
          <a:p>
            <a:pPr algn="l"/>
            <a:r>
              <a:rPr lang="en-US" sz="2900" dirty="0" smtClean="0"/>
              <a:t>         -   CGPA : 3.0 or more</a:t>
            </a:r>
          </a:p>
          <a:p>
            <a:pPr algn="l"/>
            <a:r>
              <a:rPr lang="en-US" sz="2900" dirty="0" smtClean="0"/>
              <a:t>How to Apply: </a:t>
            </a:r>
            <a:br>
              <a:rPr lang="en-US" sz="2900" dirty="0" smtClean="0"/>
            </a:br>
            <a:r>
              <a:rPr lang="en-US" sz="2900" dirty="0" smtClean="0"/>
              <a:t>You should submit E-VERSION of the  following documents to International Affairs department</a:t>
            </a:r>
          </a:p>
          <a:p>
            <a:pPr marL="457200" indent="-457200" algn="l">
              <a:buFontTx/>
              <a:buChar char="-"/>
            </a:pPr>
            <a:r>
              <a:rPr lang="en-US" sz="2900" dirty="0" smtClean="0"/>
              <a:t>International passport</a:t>
            </a:r>
          </a:p>
          <a:p>
            <a:pPr marL="457200" indent="-457200" algn="l">
              <a:buFontTx/>
              <a:buChar char="-"/>
            </a:pPr>
            <a:r>
              <a:rPr lang="en-US" sz="2900" dirty="0" smtClean="0"/>
              <a:t>Transcript</a:t>
            </a:r>
          </a:p>
          <a:p>
            <a:pPr marL="457200" indent="-457200" algn="l">
              <a:buFontTx/>
              <a:buChar char="-"/>
            </a:pPr>
            <a:r>
              <a:rPr lang="en-US" sz="2900" dirty="0" smtClean="0"/>
              <a:t>Motivation letter</a:t>
            </a:r>
          </a:p>
          <a:p>
            <a:pPr marL="457200" indent="-457200" algn="l">
              <a:buFontTx/>
              <a:buChar char="-"/>
            </a:pPr>
            <a:r>
              <a:rPr lang="en-US" sz="2900" dirty="0" smtClean="0"/>
              <a:t>Certificate of training(optional)</a:t>
            </a:r>
          </a:p>
          <a:p>
            <a:pPr marL="457200" indent="-457200" algn="l">
              <a:buFontTx/>
              <a:buChar char="-"/>
            </a:pPr>
            <a:r>
              <a:rPr lang="en-US" sz="2900" dirty="0" smtClean="0"/>
              <a:t>Completed application (google form)</a:t>
            </a:r>
          </a:p>
          <a:p>
            <a:pPr marL="457200" indent="-457200" algn="l">
              <a:buFontTx/>
              <a:buChar char="-"/>
            </a:pPr>
            <a:r>
              <a:rPr lang="en-US" sz="2900" dirty="0" smtClean="0"/>
              <a:t> Confirmation of knowledge of English not lower than B1 (IELTS or TOEFL </a:t>
            </a:r>
            <a:r>
              <a:rPr lang="en-US" sz="2900" dirty="0"/>
              <a:t>certificate </a:t>
            </a:r>
            <a:r>
              <a:rPr lang="en-US" sz="2900" dirty="0" smtClean="0"/>
              <a:t>or English </a:t>
            </a:r>
            <a:r>
              <a:rPr lang="en-US" sz="2900" dirty="0"/>
              <a:t>proficiency </a:t>
            </a:r>
            <a:r>
              <a:rPr lang="en-US" sz="2900" dirty="0" smtClean="0"/>
              <a:t>letter from IUT);</a:t>
            </a:r>
          </a:p>
          <a:p>
            <a:pPr marL="457200" indent="-457200" algn="l">
              <a:buFontTx/>
              <a:buChar char="-"/>
            </a:pPr>
            <a:r>
              <a:rPr lang="en-US" sz="2900" dirty="0" smtClean="0"/>
              <a:t> A preliminary list of selected courses at the UI</a:t>
            </a:r>
          </a:p>
          <a:p>
            <a:pPr marL="457200" indent="-457200" algn="l">
              <a:buFontTx/>
              <a:buChar char="-"/>
            </a:pPr>
            <a:r>
              <a:rPr lang="en-US" sz="2900" dirty="0" smtClean="0"/>
              <a:t> Photo</a:t>
            </a:r>
          </a:p>
          <a:p>
            <a:pPr marL="457200" indent="-457200" algn="l">
              <a:buFontTx/>
              <a:buChar char="-"/>
            </a:pPr>
            <a:r>
              <a:rPr lang="en-US" sz="2900" dirty="0" smtClean="0"/>
              <a:t>CV</a:t>
            </a:r>
          </a:p>
          <a:p>
            <a:pPr algn="l"/>
            <a:r>
              <a:rPr lang="en-US" sz="2900" dirty="0" smtClean="0"/>
              <a:t>Selection Procedure</a:t>
            </a:r>
          </a:p>
          <a:p>
            <a:pPr algn="l"/>
            <a:r>
              <a:rPr lang="en-US" sz="2900" dirty="0" smtClean="0"/>
              <a:t>1st round : Document Review</a:t>
            </a:r>
          </a:p>
          <a:p>
            <a:pPr algn="l"/>
            <a:r>
              <a:rPr lang="en-US" sz="2900" dirty="0" smtClean="0"/>
              <a:t>2nd round : Interview</a:t>
            </a:r>
          </a:p>
          <a:p>
            <a:pPr algn="l"/>
            <a:r>
              <a:rPr lang="en-US" sz="2900" b="1" dirty="0" smtClean="0"/>
              <a:t>Tuition:</a:t>
            </a:r>
            <a:r>
              <a:rPr lang="en-US" sz="2900" dirty="0" smtClean="0"/>
              <a:t> As usual, the student must pay the contract amount of IUT.</a:t>
            </a:r>
          </a:p>
          <a:p>
            <a:pPr algn="l"/>
            <a:r>
              <a:rPr lang="en-US" sz="2900" b="1" dirty="0" smtClean="0"/>
              <a:t>Deadline</a:t>
            </a:r>
            <a:r>
              <a:rPr lang="en-US" sz="2900" dirty="0" smtClean="0"/>
              <a:t> for </a:t>
            </a:r>
            <a:r>
              <a:rPr lang="en-US" sz="2900" smtClean="0"/>
              <a:t>submitting </a:t>
            </a:r>
            <a:r>
              <a:rPr lang="en-US" sz="2900" smtClean="0"/>
              <a:t>documents </a:t>
            </a:r>
            <a:r>
              <a:rPr lang="en-US" sz="2900" dirty="0" smtClean="0"/>
              <a:t>is April 30, 2023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74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58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Selection of Exchange student program for 2023-2024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of Exchange student program for 2023-2024 in IU</dc:title>
  <dc:creator>Xumora Ruzimova</dc:creator>
  <cp:lastModifiedBy>Xumora Ruzimova</cp:lastModifiedBy>
  <cp:revision>6</cp:revision>
  <dcterms:created xsi:type="dcterms:W3CDTF">2023-03-24T10:39:47Z</dcterms:created>
  <dcterms:modified xsi:type="dcterms:W3CDTF">2023-03-28T12:42:07Z</dcterms:modified>
</cp:coreProperties>
</file>